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1" r:id="rId4"/>
    <p:sldMasterId id="2147483682" r:id="rId5"/>
    <p:sldMasterId id="2147483683"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91CF69-A561-4713-8AB5-7043AEDD7598}">
  <a:tblStyle styleId="{C891CF69-A561-4713-8AB5-7043AEDD759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BE7"/>
          </a:solidFill>
        </a:fill>
      </a:tcStyle>
    </a:wholeTbl>
    <a:band1H>
      <a:tcTxStyle/>
      <a:tcStyle>
        <a:fill>
          <a:solidFill>
            <a:srgbClr val="D1D5CB"/>
          </a:solidFill>
        </a:fill>
      </a:tcStyle>
    </a:band1H>
    <a:band2H>
      <a:tcTxStyle/>
    </a:band2H>
    <a:band1V>
      <a:tcTxStyle/>
      <a:tcStyle>
        <a:fill>
          <a:solidFill>
            <a:srgbClr val="D1D5CB"/>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1" Type="http://schemas.openxmlformats.org/officeDocument/2006/relationships/slide" Target="slides/slide33.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7cdd7248c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7cdd7248c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7cdd7248c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7cdd7248c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7cd4cabaf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7cd4cabaf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7d59f17cdd_0_311:notes"/>
          <p:cNvSpPr/>
          <p:nvPr>
            <p:ph idx="2" type="sldImg"/>
          </p:nvPr>
        </p:nvSpPr>
        <p:spPr>
          <a:xfrm>
            <a:off x="108908" y="685065"/>
            <a:ext cx="6640200" cy="34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5" name="Google Shape;385;g27d59f17cdd_0_311:notes"/>
          <p:cNvSpPr txBox="1"/>
          <p:nvPr>
            <p:ph idx="1" type="body"/>
          </p:nvPr>
        </p:nvSpPr>
        <p:spPr>
          <a:xfrm>
            <a:off x="685480" y="4342665"/>
            <a:ext cx="5487000" cy="4116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27d59f17cdd_0_311:notes"/>
          <p:cNvSpPr txBox="1"/>
          <p:nvPr>
            <p:ph idx="12" type="sldNum"/>
          </p:nvPr>
        </p:nvSpPr>
        <p:spPr>
          <a:xfrm>
            <a:off x="3883852" y="8683860"/>
            <a:ext cx="29724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nl"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7d59f17cdd_0_316:notes"/>
          <p:cNvSpPr txBox="1"/>
          <p:nvPr>
            <p:ph idx="1" type="body"/>
          </p:nvPr>
        </p:nvSpPr>
        <p:spPr>
          <a:xfrm>
            <a:off x="685480" y="4342665"/>
            <a:ext cx="5487000" cy="41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7d59f17cdd_0_316:notes"/>
          <p:cNvSpPr/>
          <p:nvPr>
            <p:ph idx="2" type="sldImg"/>
          </p:nvPr>
        </p:nvSpPr>
        <p:spPr>
          <a:xfrm>
            <a:off x="108908" y="685065"/>
            <a:ext cx="66402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7d59f17cdd_0_324:notes"/>
          <p:cNvSpPr txBox="1"/>
          <p:nvPr>
            <p:ph idx="1" type="body"/>
          </p:nvPr>
        </p:nvSpPr>
        <p:spPr>
          <a:xfrm>
            <a:off x="685480" y="4342665"/>
            <a:ext cx="5487000" cy="41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7d59f17cdd_0_324:notes"/>
          <p:cNvSpPr/>
          <p:nvPr>
            <p:ph idx="2" type="sldImg"/>
          </p:nvPr>
        </p:nvSpPr>
        <p:spPr>
          <a:xfrm>
            <a:off x="108908" y="685065"/>
            <a:ext cx="66402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7d59f17cdd_0_330:notes"/>
          <p:cNvSpPr txBox="1"/>
          <p:nvPr>
            <p:ph idx="1" type="body"/>
          </p:nvPr>
        </p:nvSpPr>
        <p:spPr>
          <a:xfrm>
            <a:off x="685480" y="4342665"/>
            <a:ext cx="5487000" cy="41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7d59f17cdd_0_330:notes"/>
          <p:cNvSpPr/>
          <p:nvPr>
            <p:ph idx="2" type="sldImg"/>
          </p:nvPr>
        </p:nvSpPr>
        <p:spPr>
          <a:xfrm>
            <a:off x="108908" y="685065"/>
            <a:ext cx="66402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7d59f17cdd_0_341:notes"/>
          <p:cNvSpPr txBox="1"/>
          <p:nvPr>
            <p:ph idx="1" type="body"/>
          </p:nvPr>
        </p:nvSpPr>
        <p:spPr>
          <a:xfrm>
            <a:off x="685480" y="4342665"/>
            <a:ext cx="5487000" cy="41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7d59f17cdd_0_341:notes"/>
          <p:cNvSpPr/>
          <p:nvPr>
            <p:ph idx="2" type="sldImg"/>
          </p:nvPr>
        </p:nvSpPr>
        <p:spPr>
          <a:xfrm>
            <a:off x="108908" y="685065"/>
            <a:ext cx="66402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7d59f17cdd_0_348:notes"/>
          <p:cNvSpPr txBox="1"/>
          <p:nvPr>
            <p:ph idx="1" type="body"/>
          </p:nvPr>
        </p:nvSpPr>
        <p:spPr>
          <a:xfrm>
            <a:off x="685480" y="4342665"/>
            <a:ext cx="5487000" cy="41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27d59f17cdd_0_348:notes"/>
          <p:cNvSpPr/>
          <p:nvPr>
            <p:ph idx="2" type="sldImg"/>
          </p:nvPr>
        </p:nvSpPr>
        <p:spPr>
          <a:xfrm>
            <a:off x="108908" y="685065"/>
            <a:ext cx="66402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7d59f17cdd_0_354:notes"/>
          <p:cNvSpPr txBox="1"/>
          <p:nvPr>
            <p:ph idx="1" type="body"/>
          </p:nvPr>
        </p:nvSpPr>
        <p:spPr>
          <a:xfrm>
            <a:off x="685480" y="4342665"/>
            <a:ext cx="5487000" cy="41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7d59f17cdd_0_354:notes"/>
          <p:cNvSpPr/>
          <p:nvPr>
            <p:ph idx="2" type="sldImg"/>
          </p:nvPr>
        </p:nvSpPr>
        <p:spPr>
          <a:xfrm>
            <a:off x="108908" y="685065"/>
            <a:ext cx="66402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7cd4cabaf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7cd4cabaf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7d59f17cdd_0_360:notes"/>
          <p:cNvSpPr txBox="1"/>
          <p:nvPr>
            <p:ph idx="1" type="body"/>
          </p:nvPr>
        </p:nvSpPr>
        <p:spPr>
          <a:xfrm>
            <a:off x="685480" y="4342665"/>
            <a:ext cx="5487000" cy="41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7d59f17cdd_0_360:notes"/>
          <p:cNvSpPr/>
          <p:nvPr>
            <p:ph idx="2" type="sldImg"/>
          </p:nvPr>
        </p:nvSpPr>
        <p:spPr>
          <a:xfrm>
            <a:off x="108908" y="685065"/>
            <a:ext cx="66402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7d59f17cdd_0_366:notes"/>
          <p:cNvSpPr txBox="1"/>
          <p:nvPr>
            <p:ph idx="1" type="body"/>
          </p:nvPr>
        </p:nvSpPr>
        <p:spPr>
          <a:xfrm>
            <a:off x="685480" y="4342665"/>
            <a:ext cx="5487000" cy="41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7d59f17cdd_0_366:notes"/>
          <p:cNvSpPr/>
          <p:nvPr>
            <p:ph idx="2" type="sldImg"/>
          </p:nvPr>
        </p:nvSpPr>
        <p:spPr>
          <a:xfrm>
            <a:off x="108908" y="685065"/>
            <a:ext cx="66402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7cdd7248c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7cdd7248c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7d59f17cdd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7d59f17cdd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7de1f45c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7de1f45c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7de1f45cc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7de1f45cc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7de1f45cc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7de1f45cc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6da372a3e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6da372a3e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7d02e4d34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7d02e4d34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7de1f45cc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7de1f45cc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26600bd4c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26600bd4c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7de1f45cc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7de1f45cc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26600bd4c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26600bd4c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26600bd4c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26600bd4c8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75f3ee3586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75f3ee3586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6da372a3e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6da372a3e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7cd4cabaf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7cd4cabaf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7cdd7248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7cdd7248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7d59f17cdd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7d59f17cdd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7d59f17cdd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7d59f17cdd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7d59f17cdd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7d59f17cdd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0.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jpg"/></Relationships>
</file>

<file path=ppt/slideLayouts/_rels/slideLayout17.xml.rels><?xml version="1.0" encoding="UTF-8" standalone="yes"?><Relationships xmlns="http://schemas.openxmlformats.org/package/2006/relationships"><Relationship Id="rId20" Type="http://schemas.openxmlformats.org/officeDocument/2006/relationships/image" Target="../media/image35.png"/><Relationship Id="rId22" Type="http://schemas.openxmlformats.org/officeDocument/2006/relationships/image" Target="../media/image36.jpg"/><Relationship Id="rId21" Type="http://schemas.openxmlformats.org/officeDocument/2006/relationships/image" Target="../media/image37.png"/><Relationship Id="rId24" Type="http://schemas.openxmlformats.org/officeDocument/2006/relationships/image" Target="../media/image40.jpg"/><Relationship Id="rId23" Type="http://schemas.openxmlformats.org/officeDocument/2006/relationships/image" Target="../media/image38.jpg"/><Relationship Id="rId1" Type="http://schemas.openxmlformats.org/officeDocument/2006/relationships/slideMaster" Target="../slideMasters/slideMaster3.xml"/><Relationship Id="rId2" Type="http://schemas.openxmlformats.org/officeDocument/2006/relationships/image" Target="../media/image22.jpg"/><Relationship Id="rId3" Type="http://schemas.openxmlformats.org/officeDocument/2006/relationships/image" Target="../media/image10.jpg"/><Relationship Id="rId4" Type="http://schemas.openxmlformats.org/officeDocument/2006/relationships/image" Target="../media/image12.png"/><Relationship Id="rId9" Type="http://schemas.openxmlformats.org/officeDocument/2006/relationships/image" Target="../media/image25.jpg"/><Relationship Id="rId26" Type="http://schemas.openxmlformats.org/officeDocument/2006/relationships/image" Target="../media/image44.jpg"/><Relationship Id="rId25" Type="http://schemas.openxmlformats.org/officeDocument/2006/relationships/image" Target="../media/image39.png"/><Relationship Id="rId28" Type="http://schemas.openxmlformats.org/officeDocument/2006/relationships/image" Target="../media/image53.png"/><Relationship Id="rId27" Type="http://schemas.openxmlformats.org/officeDocument/2006/relationships/image" Target="../media/image45.jpg"/><Relationship Id="rId5" Type="http://schemas.openxmlformats.org/officeDocument/2006/relationships/image" Target="../media/image7.jpg"/><Relationship Id="rId6" Type="http://schemas.openxmlformats.org/officeDocument/2006/relationships/image" Target="../media/image14.png"/><Relationship Id="rId7" Type="http://schemas.openxmlformats.org/officeDocument/2006/relationships/image" Target="../media/image15.jpg"/><Relationship Id="rId8" Type="http://schemas.openxmlformats.org/officeDocument/2006/relationships/image" Target="../media/image13.png"/><Relationship Id="rId11" Type="http://schemas.openxmlformats.org/officeDocument/2006/relationships/image" Target="../media/image16.png"/><Relationship Id="rId10" Type="http://schemas.openxmlformats.org/officeDocument/2006/relationships/image" Target="../media/image17.png"/><Relationship Id="rId13" Type="http://schemas.openxmlformats.org/officeDocument/2006/relationships/image" Target="../media/image32.jpg"/><Relationship Id="rId12" Type="http://schemas.openxmlformats.org/officeDocument/2006/relationships/image" Target="../media/image27.png"/><Relationship Id="rId15" Type="http://schemas.openxmlformats.org/officeDocument/2006/relationships/image" Target="../media/image28.png"/><Relationship Id="rId14" Type="http://schemas.openxmlformats.org/officeDocument/2006/relationships/image" Target="../media/image18.jpg"/><Relationship Id="rId17" Type="http://schemas.openxmlformats.org/officeDocument/2006/relationships/image" Target="../media/image26.png"/><Relationship Id="rId16" Type="http://schemas.openxmlformats.org/officeDocument/2006/relationships/image" Target="../media/image19.jpg"/><Relationship Id="rId19" Type="http://schemas.openxmlformats.org/officeDocument/2006/relationships/image" Target="../media/image34.jpg"/><Relationship Id="rId18"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0" Type="http://schemas.openxmlformats.org/officeDocument/2006/relationships/image" Target="../media/image35.png"/><Relationship Id="rId22" Type="http://schemas.openxmlformats.org/officeDocument/2006/relationships/image" Target="../media/image36.jpg"/><Relationship Id="rId21" Type="http://schemas.openxmlformats.org/officeDocument/2006/relationships/image" Target="../media/image37.png"/><Relationship Id="rId24" Type="http://schemas.openxmlformats.org/officeDocument/2006/relationships/image" Target="../media/image40.jpg"/><Relationship Id="rId23" Type="http://schemas.openxmlformats.org/officeDocument/2006/relationships/image" Target="../media/image38.jpg"/><Relationship Id="rId1" Type="http://schemas.openxmlformats.org/officeDocument/2006/relationships/slideMaster" Target="../slideMasters/slideMaster4.xml"/><Relationship Id="rId2" Type="http://schemas.openxmlformats.org/officeDocument/2006/relationships/image" Target="../media/image22.jpg"/><Relationship Id="rId3" Type="http://schemas.openxmlformats.org/officeDocument/2006/relationships/image" Target="../media/image10.jpg"/><Relationship Id="rId4" Type="http://schemas.openxmlformats.org/officeDocument/2006/relationships/image" Target="../media/image12.png"/><Relationship Id="rId9" Type="http://schemas.openxmlformats.org/officeDocument/2006/relationships/image" Target="../media/image25.jpg"/><Relationship Id="rId26" Type="http://schemas.openxmlformats.org/officeDocument/2006/relationships/image" Target="../media/image44.jpg"/><Relationship Id="rId25" Type="http://schemas.openxmlformats.org/officeDocument/2006/relationships/image" Target="../media/image39.png"/><Relationship Id="rId28" Type="http://schemas.openxmlformats.org/officeDocument/2006/relationships/image" Target="../media/image53.png"/><Relationship Id="rId27" Type="http://schemas.openxmlformats.org/officeDocument/2006/relationships/image" Target="../media/image45.jpg"/><Relationship Id="rId5" Type="http://schemas.openxmlformats.org/officeDocument/2006/relationships/image" Target="../media/image7.jpg"/><Relationship Id="rId6" Type="http://schemas.openxmlformats.org/officeDocument/2006/relationships/image" Target="../media/image14.png"/><Relationship Id="rId7" Type="http://schemas.openxmlformats.org/officeDocument/2006/relationships/image" Target="../media/image15.jpg"/><Relationship Id="rId8" Type="http://schemas.openxmlformats.org/officeDocument/2006/relationships/image" Target="../media/image13.png"/><Relationship Id="rId11" Type="http://schemas.openxmlformats.org/officeDocument/2006/relationships/image" Target="../media/image16.png"/><Relationship Id="rId10" Type="http://schemas.openxmlformats.org/officeDocument/2006/relationships/image" Target="../media/image17.png"/><Relationship Id="rId13" Type="http://schemas.openxmlformats.org/officeDocument/2006/relationships/image" Target="../media/image32.jpg"/><Relationship Id="rId12" Type="http://schemas.openxmlformats.org/officeDocument/2006/relationships/image" Target="../media/image27.png"/><Relationship Id="rId15" Type="http://schemas.openxmlformats.org/officeDocument/2006/relationships/image" Target="../media/image28.png"/><Relationship Id="rId14" Type="http://schemas.openxmlformats.org/officeDocument/2006/relationships/image" Target="../media/image18.jpg"/><Relationship Id="rId17" Type="http://schemas.openxmlformats.org/officeDocument/2006/relationships/image" Target="../media/image26.png"/><Relationship Id="rId16" Type="http://schemas.openxmlformats.org/officeDocument/2006/relationships/image" Target="../media/image19.jpg"/><Relationship Id="rId19" Type="http://schemas.openxmlformats.org/officeDocument/2006/relationships/image" Target="../media/image34.jpg"/><Relationship Id="rId18"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 Id="rId3" Type="http://schemas.openxmlformats.org/officeDocument/2006/relationships/image" Target="../media/image14.png"/><Relationship Id="rId4" Type="http://schemas.openxmlformats.org/officeDocument/2006/relationships/image" Target="../media/image15.jpg"/><Relationship Id="rId9" Type="http://schemas.openxmlformats.org/officeDocument/2006/relationships/image" Target="../media/image27.png"/><Relationship Id="rId5" Type="http://schemas.openxmlformats.org/officeDocument/2006/relationships/image" Target="../media/image13.png"/><Relationship Id="rId6" Type="http://schemas.openxmlformats.org/officeDocument/2006/relationships/image" Target="../media/image25.jpg"/><Relationship Id="rId7" Type="http://schemas.openxmlformats.org/officeDocument/2006/relationships/image" Target="../media/image17.png"/><Relationship Id="rId8" Type="http://schemas.openxmlformats.org/officeDocument/2006/relationships/image" Target="../media/image16.png"/><Relationship Id="rId11" Type="http://schemas.openxmlformats.org/officeDocument/2006/relationships/image" Target="../media/image18.jpg"/><Relationship Id="rId10" Type="http://schemas.openxmlformats.org/officeDocument/2006/relationships/image" Target="../media/image32.jpg"/><Relationship Id="rId13" Type="http://schemas.openxmlformats.org/officeDocument/2006/relationships/image" Target="../media/image19.jpg"/><Relationship Id="rId12" Type="http://schemas.openxmlformats.org/officeDocument/2006/relationships/image" Target="../media/image28.png"/><Relationship Id="rId15" Type="http://schemas.openxmlformats.org/officeDocument/2006/relationships/image" Target="../media/image22.jpg"/><Relationship Id="rId14" Type="http://schemas.openxmlformats.org/officeDocument/2006/relationships/image" Target="../media/image26.png"/><Relationship Id="rId16" Type="http://schemas.openxmlformats.org/officeDocument/2006/relationships/image" Target="../media/image10.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7.jpg"/><Relationship Id="rId3" Type="http://schemas.openxmlformats.org/officeDocument/2006/relationships/image" Target="../media/image1.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72125" y="-324425"/>
            <a:ext cx="9071877" cy="6055301"/>
          </a:xfrm>
          <a:prstGeom prst="rect">
            <a:avLst/>
          </a:prstGeom>
          <a:noFill/>
          <a:ln>
            <a:noFill/>
          </a:ln>
        </p:spPr>
      </p:pic>
      <p:sp>
        <p:nvSpPr>
          <p:cNvPr id="11" name="Google Shape;11;p2"/>
          <p:cNvSpPr txBox="1"/>
          <p:nvPr>
            <p:ph type="ctrTitle"/>
          </p:nvPr>
        </p:nvSpPr>
        <p:spPr>
          <a:xfrm>
            <a:off x="3750150" y="3196000"/>
            <a:ext cx="5082300" cy="1201500"/>
          </a:xfrm>
          <a:prstGeom prst="rect">
            <a:avLst/>
          </a:prstGeom>
        </p:spPr>
        <p:txBody>
          <a:bodyPr anchorCtr="0" anchor="ctr" bIns="91425" lIns="91425" spcFirstLastPara="1" rIns="91425" wrap="square" tIns="91425">
            <a:noAutofit/>
          </a:bodyPr>
          <a:lstStyle>
            <a:lvl1pPr lvl="0" algn="r">
              <a:spcBef>
                <a:spcPts val="0"/>
              </a:spcBef>
              <a:spcAft>
                <a:spcPts val="0"/>
              </a:spcAft>
              <a:buClr>
                <a:srgbClr val="FFFFFF"/>
              </a:buClr>
              <a:buSzPts val="3200"/>
              <a:buFont typeface="Calibri"/>
              <a:buNone/>
              <a:defRPr b="1" sz="3200">
                <a:solidFill>
                  <a:srgbClr val="FFFFFF"/>
                </a:solidFill>
                <a:latin typeface="Calibri"/>
                <a:ea typeface="Calibri"/>
                <a:cs typeface="Calibri"/>
                <a:sym typeface="Calibri"/>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2" name="Google Shape;12;p2"/>
          <p:cNvSpPr txBox="1"/>
          <p:nvPr>
            <p:ph idx="1" type="subTitle"/>
          </p:nvPr>
        </p:nvSpPr>
        <p:spPr>
          <a:xfrm>
            <a:off x="3359175" y="4672525"/>
            <a:ext cx="5473200" cy="4515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3" name="Google Shape;13;p2"/>
          <p:cNvPicPr preferRelativeResize="0"/>
          <p:nvPr/>
        </p:nvPicPr>
        <p:blipFill>
          <a:blip r:embed="rId3">
            <a:alphaModFix/>
          </a:blip>
          <a:stretch>
            <a:fillRect/>
          </a:stretch>
        </p:blipFill>
        <p:spPr>
          <a:xfrm>
            <a:off x="304800" y="4367225"/>
            <a:ext cx="1267100" cy="612100"/>
          </a:xfrm>
          <a:prstGeom prst="rect">
            <a:avLst/>
          </a:prstGeom>
          <a:noFill/>
          <a:ln>
            <a:noFill/>
          </a:ln>
        </p:spPr>
      </p:pic>
      <p:pic>
        <p:nvPicPr>
          <p:cNvPr id="14" name="Google Shape;14;p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15" name="Google Shape;15;p2"/>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3185">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B53"/>
              </a:buClr>
              <a:buSzPts val="2000"/>
              <a:buNone/>
              <a:defRPr b="1" sz="2000">
                <a:solidFill>
                  <a:srgbClr val="004B53"/>
                </a:solidFill>
              </a:defRPr>
            </a:lvl1pPr>
            <a:lvl2pPr lvl="1" rtl="0">
              <a:spcBef>
                <a:spcPts val="0"/>
              </a:spcBef>
              <a:spcAft>
                <a:spcPts val="0"/>
              </a:spcAft>
              <a:buClr>
                <a:srgbClr val="004B53"/>
              </a:buClr>
              <a:buSzPts val="1800"/>
              <a:buNone/>
              <a:defRPr b="1" sz="1800">
                <a:solidFill>
                  <a:srgbClr val="004B53"/>
                </a:solidFill>
              </a:defRPr>
            </a:lvl2pPr>
            <a:lvl3pPr lvl="2" rtl="0">
              <a:spcBef>
                <a:spcPts val="0"/>
              </a:spcBef>
              <a:spcAft>
                <a:spcPts val="0"/>
              </a:spcAft>
              <a:buClr>
                <a:srgbClr val="004B53"/>
              </a:buClr>
              <a:buSzPts val="1800"/>
              <a:buNone/>
              <a:defRPr b="1" sz="1800">
                <a:solidFill>
                  <a:srgbClr val="004B53"/>
                </a:solidFill>
              </a:defRPr>
            </a:lvl3pPr>
            <a:lvl4pPr lvl="3" rtl="0">
              <a:spcBef>
                <a:spcPts val="0"/>
              </a:spcBef>
              <a:spcAft>
                <a:spcPts val="0"/>
              </a:spcAft>
              <a:buClr>
                <a:srgbClr val="004B53"/>
              </a:buClr>
              <a:buSzPts val="1800"/>
              <a:buNone/>
              <a:defRPr b="1" sz="1800">
                <a:solidFill>
                  <a:srgbClr val="004B53"/>
                </a:solidFill>
              </a:defRPr>
            </a:lvl4pPr>
            <a:lvl5pPr lvl="4" rtl="0">
              <a:spcBef>
                <a:spcPts val="0"/>
              </a:spcBef>
              <a:spcAft>
                <a:spcPts val="0"/>
              </a:spcAft>
              <a:buClr>
                <a:srgbClr val="004B53"/>
              </a:buClr>
              <a:buSzPts val="1800"/>
              <a:buNone/>
              <a:defRPr b="1" sz="1800">
                <a:solidFill>
                  <a:srgbClr val="004B53"/>
                </a:solidFill>
              </a:defRPr>
            </a:lvl5pPr>
            <a:lvl6pPr lvl="5" rtl="0">
              <a:spcBef>
                <a:spcPts val="0"/>
              </a:spcBef>
              <a:spcAft>
                <a:spcPts val="0"/>
              </a:spcAft>
              <a:buClr>
                <a:srgbClr val="004B53"/>
              </a:buClr>
              <a:buSzPts val="1800"/>
              <a:buNone/>
              <a:defRPr b="1" sz="1800">
                <a:solidFill>
                  <a:srgbClr val="004B53"/>
                </a:solidFill>
              </a:defRPr>
            </a:lvl6pPr>
            <a:lvl7pPr lvl="6" rtl="0">
              <a:spcBef>
                <a:spcPts val="0"/>
              </a:spcBef>
              <a:spcAft>
                <a:spcPts val="0"/>
              </a:spcAft>
              <a:buClr>
                <a:srgbClr val="004B53"/>
              </a:buClr>
              <a:buSzPts val="1800"/>
              <a:buNone/>
              <a:defRPr b="1" sz="1800">
                <a:solidFill>
                  <a:srgbClr val="004B53"/>
                </a:solidFill>
              </a:defRPr>
            </a:lvl7pPr>
            <a:lvl8pPr lvl="7" rtl="0">
              <a:spcBef>
                <a:spcPts val="0"/>
              </a:spcBef>
              <a:spcAft>
                <a:spcPts val="0"/>
              </a:spcAft>
              <a:buClr>
                <a:srgbClr val="004B53"/>
              </a:buClr>
              <a:buSzPts val="1800"/>
              <a:buNone/>
              <a:defRPr b="1" sz="1800">
                <a:solidFill>
                  <a:srgbClr val="004B53"/>
                </a:solidFill>
              </a:defRPr>
            </a:lvl8pPr>
            <a:lvl9pPr lvl="8" rtl="0">
              <a:spcBef>
                <a:spcPts val="0"/>
              </a:spcBef>
              <a:spcAft>
                <a:spcPts val="0"/>
              </a:spcAft>
              <a:buClr>
                <a:srgbClr val="004B53"/>
              </a:buClr>
              <a:buSzPts val="1800"/>
              <a:buNone/>
              <a:defRPr b="1" sz="1800">
                <a:solidFill>
                  <a:srgbClr val="004B53"/>
                </a:solidFill>
              </a:defRPr>
            </a:lvl9pPr>
          </a:lstStyle>
          <a:p/>
        </p:txBody>
      </p:sp>
      <p:sp>
        <p:nvSpPr>
          <p:cNvPr id="68" name="Google Shape;68;p1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004D5C"/>
              </a:buClr>
              <a:buSzPts val="1800"/>
              <a:buChar char="●"/>
              <a:defRPr/>
            </a:lvl1pPr>
            <a:lvl2pPr indent="-317500" lvl="1" marL="914400" rtl="0">
              <a:spcBef>
                <a:spcPts val="1600"/>
              </a:spcBef>
              <a:spcAft>
                <a:spcPts val="0"/>
              </a:spcAft>
              <a:buClr>
                <a:srgbClr val="004D5C"/>
              </a:buClr>
              <a:buSzPts val="1400"/>
              <a:buChar char="●"/>
              <a:defRPr/>
            </a:lvl2pPr>
            <a:lvl3pPr indent="-304800" lvl="2" marL="1371600" rtl="0">
              <a:spcBef>
                <a:spcPts val="1600"/>
              </a:spcBef>
              <a:spcAft>
                <a:spcPts val="0"/>
              </a:spcAft>
              <a:buClr>
                <a:srgbClr val="004D5C"/>
              </a:buClr>
              <a:buSzPts val="1200"/>
              <a:buChar char="●"/>
              <a:defRPr sz="1200"/>
            </a:lvl3pPr>
            <a:lvl4pPr indent="-304800" lvl="3" marL="1828800" rtl="0">
              <a:spcBef>
                <a:spcPts val="1600"/>
              </a:spcBef>
              <a:spcAft>
                <a:spcPts val="0"/>
              </a:spcAft>
              <a:buClr>
                <a:srgbClr val="004D5C"/>
              </a:buClr>
              <a:buSzPts val="1200"/>
              <a:buChar char="●"/>
              <a:defRPr sz="1200"/>
            </a:lvl4pPr>
            <a:lvl5pPr indent="-304800" lvl="4" marL="2286000" rtl="0">
              <a:spcBef>
                <a:spcPts val="1600"/>
              </a:spcBef>
              <a:spcAft>
                <a:spcPts val="0"/>
              </a:spcAft>
              <a:buClr>
                <a:srgbClr val="004D5C"/>
              </a:buClr>
              <a:buSzPts val="1200"/>
              <a:buChar char="●"/>
              <a:defRPr sz="1200"/>
            </a:lvl5pPr>
            <a:lvl6pPr indent="-304800" lvl="5" marL="2743200" rtl="0">
              <a:spcBef>
                <a:spcPts val="1600"/>
              </a:spcBef>
              <a:spcAft>
                <a:spcPts val="0"/>
              </a:spcAft>
              <a:buClr>
                <a:srgbClr val="004D5C"/>
              </a:buClr>
              <a:buSzPts val="1200"/>
              <a:buChar char="●"/>
              <a:defRPr sz="1200"/>
            </a:lvl6pPr>
            <a:lvl7pPr indent="-304800" lvl="6" marL="3200400" rtl="0">
              <a:spcBef>
                <a:spcPts val="1600"/>
              </a:spcBef>
              <a:spcAft>
                <a:spcPts val="0"/>
              </a:spcAft>
              <a:buClr>
                <a:srgbClr val="004D5C"/>
              </a:buClr>
              <a:buSzPts val="1200"/>
              <a:buChar char="●"/>
              <a:defRPr sz="1200"/>
            </a:lvl7pPr>
            <a:lvl8pPr indent="-304800" lvl="7" marL="3657600" rtl="0">
              <a:spcBef>
                <a:spcPts val="1600"/>
              </a:spcBef>
              <a:spcAft>
                <a:spcPts val="0"/>
              </a:spcAft>
              <a:buClr>
                <a:srgbClr val="004D5C"/>
              </a:buClr>
              <a:buSzPts val="1200"/>
              <a:buChar char="●"/>
              <a:defRPr sz="1200"/>
            </a:lvl8pPr>
            <a:lvl9pPr indent="-304800" lvl="8" marL="4114800" rtl="0">
              <a:spcBef>
                <a:spcPts val="1600"/>
              </a:spcBef>
              <a:spcAft>
                <a:spcPts val="1600"/>
              </a:spcAft>
              <a:buClr>
                <a:srgbClr val="004D5C"/>
              </a:buClr>
              <a:buSzPts val="1200"/>
              <a:buChar char="●"/>
              <a:defRPr sz="1200"/>
            </a:lvl9pPr>
          </a:lstStyle>
          <a:p/>
        </p:txBody>
      </p:sp>
      <p:sp>
        <p:nvSpPr>
          <p:cNvPr id="69" name="Google Shape;69;p12"/>
          <p:cNvSpPr/>
          <p:nvPr/>
        </p:nvSpPr>
        <p:spPr>
          <a:xfrm>
            <a:off x="395025" y="361325"/>
            <a:ext cx="1169100" cy="47700"/>
          </a:xfrm>
          <a:prstGeom prst="rect">
            <a:avLst/>
          </a:prstGeom>
          <a:solidFill>
            <a:srgbClr val="004D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0" name="Google Shape;70;p12"/>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2"/>
          <p:cNvSpPr txBox="1"/>
          <p:nvPr/>
        </p:nvSpPr>
        <p:spPr>
          <a:xfrm>
            <a:off x="8748750" y="4916875"/>
            <a:ext cx="226500" cy="1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72" name="Google Shape;72;p12"/>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D5C"/>
              </a:buClr>
              <a:buSzPts val="2000"/>
              <a:buNone/>
              <a:defRPr b="1" sz="2000">
                <a:solidFill>
                  <a:srgbClr val="004D5C"/>
                </a:solidFill>
              </a:defRPr>
            </a:lvl1pPr>
            <a:lvl2pPr lvl="1" rtl="0">
              <a:spcBef>
                <a:spcPts val="0"/>
              </a:spcBef>
              <a:spcAft>
                <a:spcPts val="0"/>
              </a:spcAft>
              <a:buClr>
                <a:srgbClr val="004B53"/>
              </a:buClr>
              <a:buSzPts val="2000"/>
              <a:buNone/>
              <a:defRPr sz="2000">
                <a:solidFill>
                  <a:srgbClr val="004B53"/>
                </a:solidFill>
              </a:defRPr>
            </a:lvl2pPr>
            <a:lvl3pPr lvl="2" rtl="0">
              <a:spcBef>
                <a:spcPts val="0"/>
              </a:spcBef>
              <a:spcAft>
                <a:spcPts val="0"/>
              </a:spcAft>
              <a:buClr>
                <a:srgbClr val="004B53"/>
              </a:buClr>
              <a:buSzPts val="2000"/>
              <a:buNone/>
              <a:defRPr sz="2000">
                <a:solidFill>
                  <a:srgbClr val="004B53"/>
                </a:solidFill>
              </a:defRPr>
            </a:lvl3pPr>
            <a:lvl4pPr lvl="3" rtl="0">
              <a:spcBef>
                <a:spcPts val="0"/>
              </a:spcBef>
              <a:spcAft>
                <a:spcPts val="0"/>
              </a:spcAft>
              <a:buClr>
                <a:srgbClr val="004B53"/>
              </a:buClr>
              <a:buSzPts val="2000"/>
              <a:buNone/>
              <a:defRPr sz="2000">
                <a:solidFill>
                  <a:srgbClr val="004B53"/>
                </a:solidFill>
              </a:defRPr>
            </a:lvl4pPr>
            <a:lvl5pPr lvl="4" rtl="0">
              <a:spcBef>
                <a:spcPts val="0"/>
              </a:spcBef>
              <a:spcAft>
                <a:spcPts val="0"/>
              </a:spcAft>
              <a:buClr>
                <a:srgbClr val="004B53"/>
              </a:buClr>
              <a:buSzPts val="2000"/>
              <a:buNone/>
              <a:defRPr sz="2000">
                <a:solidFill>
                  <a:srgbClr val="004B53"/>
                </a:solidFill>
              </a:defRPr>
            </a:lvl5pPr>
            <a:lvl6pPr lvl="5" rtl="0">
              <a:spcBef>
                <a:spcPts val="0"/>
              </a:spcBef>
              <a:spcAft>
                <a:spcPts val="0"/>
              </a:spcAft>
              <a:buClr>
                <a:srgbClr val="004B53"/>
              </a:buClr>
              <a:buSzPts val="2000"/>
              <a:buNone/>
              <a:defRPr sz="2000">
                <a:solidFill>
                  <a:srgbClr val="004B53"/>
                </a:solidFill>
              </a:defRPr>
            </a:lvl6pPr>
            <a:lvl7pPr lvl="6" rtl="0">
              <a:spcBef>
                <a:spcPts val="0"/>
              </a:spcBef>
              <a:spcAft>
                <a:spcPts val="0"/>
              </a:spcAft>
              <a:buClr>
                <a:srgbClr val="004B53"/>
              </a:buClr>
              <a:buSzPts val="2000"/>
              <a:buNone/>
              <a:defRPr sz="2000">
                <a:solidFill>
                  <a:srgbClr val="004B53"/>
                </a:solidFill>
              </a:defRPr>
            </a:lvl7pPr>
            <a:lvl8pPr lvl="7" rtl="0">
              <a:spcBef>
                <a:spcPts val="0"/>
              </a:spcBef>
              <a:spcAft>
                <a:spcPts val="0"/>
              </a:spcAft>
              <a:buClr>
                <a:srgbClr val="004B53"/>
              </a:buClr>
              <a:buSzPts val="2000"/>
              <a:buNone/>
              <a:defRPr sz="2000">
                <a:solidFill>
                  <a:srgbClr val="004B53"/>
                </a:solidFill>
              </a:defRPr>
            </a:lvl8pPr>
            <a:lvl9pPr lvl="8" rtl="0">
              <a:spcBef>
                <a:spcPts val="0"/>
              </a:spcBef>
              <a:spcAft>
                <a:spcPts val="0"/>
              </a:spcAft>
              <a:buClr>
                <a:srgbClr val="004B53"/>
              </a:buClr>
              <a:buSzPts val="2000"/>
              <a:buNone/>
              <a:defRPr sz="2000">
                <a:solidFill>
                  <a:srgbClr val="004B53"/>
                </a:solidFill>
              </a:defRPr>
            </a:lvl9pPr>
          </a:lstStyle>
          <a:p/>
        </p:txBody>
      </p:sp>
      <p:sp>
        <p:nvSpPr>
          <p:cNvPr id="75" name="Google Shape;75;p1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004D5C"/>
              </a:buClr>
              <a:buSzPts val="1800"/>
              <a:buChar char="●"/>
              <a:defRPr/>
            </a:lvl1pPr>
            <a:lvl2pPr indent="-317500" lvl="1" marL="914400" rtl="0">
              <a:spcBef>
                <a:spcPts val="1600"/>
              </a:spcBef>
              <a:spcAft>
                <a:spcPts val="0"/>
              </a:spcAft>
              <a:buClr>
                <a:srgbClr val="004D5C"/>
              </a:buClr>
              <a:buSzPts val="1400"/>
              <a:buChar char="●"/>
              <a:defRPr/>
            </a:lvl2pPr>
            <a:lvl3pPr indent="-304800" lvl="2" marL="1371600" rtl="0">
              <a:spcBef>
                <a:spcPts val="1600"/>
              </a:spcBef>
              <a:spcAft>
                <a:spcPts val="0"/>
              </a:spcAft>
              <a:buClr>
                <a:srgbClr val="004D5C"/>
              </a:buClr>
              <a:buSzPts val="1200"/>
              <a:buChar char="●"/>
              <a:defRPr sz="1200"/>
            </a:lvl3pPr>
            <a:lvl4pPr indent="-304800" lvl="3" marL="1828800" rtl="0">
              <a:spcBef>
                <a:spcPts val="1600"/>
              </a:spcBef>
              <a:spcAft>
                <a:spcPts val="0"/>
              </a:spcAft>
              <a:buClr>
                <a:srgbClr val="004D5C"/>
              </a:buClr>
              <a:buSzPts val="1200"/>
              <a:buChar char="●"/>
              <a:defRPr sz="1200"/>
            </a:lvl4pPr>
            <a:lvl5pPr indent="-304800" lvl="4" marL="2286000" rtl="0">
              <a:spcBef>
                <a:spcPts val="1600"/>
              </a:spcBef>
              <a:spcAft>
                <a:spcPts val="0"/>
              </a:spcAft>
              <a:buClr>
                <a:srgbClr val="004D5C"/>
              </a:buClr>
              <a:buSzPts val="1200"/>
              <a:buChar char="●"/>
              <a:defRPr sz="1200"/>
            </a:lvl5pPr>
            <a:lvl6pPr indent="-304800" lvl="5" marL="2743200" rtl="0">
              <a:spcBef>
                <a:spcPts val="1600"/>
              </a:spcBef>
              <a:spcAft>
                <a:spcPts val="0"/>
              </a:spcAft>
              <a:buClr>
                <a:srgbClr val="004D5C"/>
              </a:buClr>
              <a:buSzPts val="1200"/>
              <a:buChar char="●"/>
              <a:defRPr sz="1200"/>
            </a:lvl6pPr>
            <a:lvl7pPr indent="-304800" lvl="6" marL="3200400" rtl="0">
              <a:spcBef>
                <a:spcPts val="1600"/>
              </a:spcBef>
              <a:spcAft>
                <a:spcPts val="0"/>
              </a:spcAft>
              <a:buClr>
                <a:srgbClr val="004D5C"/>
              </a:buClr>
              <a:buSzPts val="1200"/>
              <a:buChar char="●"/>
              <a:defRPr sz="1200"/>
            </a:lvl7pPr>
            <a:lvl8pPr indent="-304800" lvl="7" marL="3657600" rtl="0">
              <a:spcBef>
                <a:spcPts val="1600"/>
              </a:spcBef>
              <a:spcAft>
                <a:spcPts val="0"/>
              </a:spcAft>
              <a:buClr>
                <a:srgbClr val="004D5C"/>
              </a:buClr>
              <a:buSzPts val="1200"/>
              <a:buChar char="●"/>
              <a:defRPr sz="1200"/>
            </a:lvl8pPr>
            <a:lvl9pPr indent="-304800" lvl="8" marL="4114800" rtl="0">
              <a:spcBef>
                <a:spcPts val="1600"/>
              </a:spcBef>
              <a:spcAft>
                <a:spcPts val="1600"/>
              </a:spcAft>
              <a:buClr>
                <a:srgbClr val="004D5C"/>
              </a:buClr>
              <a:buSzPts val="1200"/>
              <a:buChar char="●"/>
              <a:defRPr sz="1200"/>
            </a:lvl9pPr>
          </a:lstStyle>
          <a:p/>
        </p:txBody>
      </p:sp>
      <p:sp>
        <p:nvSpPr>
          <p:cNvPr id="76" name="Google Shape;76;p1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004D5C"/>
              </a:buClr>
              <a:buSzPts val="1800"/>
              <a:buChar char="●"/>
              <a:defRPr/>
            </a:lvl1pPr>
            <a:lvl2pPr indent="-317500" lvl="1" marL="914400" rtl="0">
              <a:spcBef>
                <a:spcPts val="1600"/>
              </a:spcBef>
              <a:spcAft>
                <a:spcPts val="0"/>
              </a:spcAft>
              <a:buClr>
                <a:srgbClr val="004D5C"/>
              </a:buClr>
              <a:buSzPts val="1400"/>
              <a:buChar char="●"/>
              <a:defRPr/>
            </a:lvl2pPr>
            <a:lvl3pPr indent="-304800" lvl="2" marL="1371600" rtl="0">
              <a:spcBef>
                <a:spcPts val="1600"/>
              </a:spcBef>
              <a:spcAft>
                <a:spcPts val="0"/>
              </a:spcAft>
              <a:buClr>
                <a:srgbClr val="004D5C"/>
              </a:buClr>
              <a:buSzPts val="1200"/>
              <a:buChar char="●"/>
              <a:defRPr sz="1200"/>
            </a:lvl3pPr>
            <a:lvl4pPr indent="-304800" lvl="3" marL="1828800" rtl="0">
              <a:spcBef>
                <a:spcPts val="1600"/>
              </a:spcBef>
              <a:spcAft>
                <a:spcPts val="0"/>
              </a:spcAft>
              <a:buClr>
                <a:srgbClr val="004D5C"/>
              </a:buClr>
              <a:buSzPts val="1200"/>
              <a:buChar char="●"/>
              <a:defRPr sz="1200"/>
            </a:lvl4pPr>
            <a:lvl5pPr indent="-304800" lvl="4" marL="2286000" rtl="0">
              <a:spcBef>
                <a:spcPts val="1600"/>
              </a:spcBef>
              <a:spcAft>
                <a:spcPts val="0"/>
              </a:spcAft>
              <a:buClr>
                <a:srgbClr val="004D5C"/>
              </a:buClr>
              <a:buSzPts val="1200"/>
              <a:buChar char="●"/>
              <a:defRPr sz="1200"/>
            </a:lvl5pPr>
            <a:lvl6pPr indent="-304800" lvl="5" marL="2743200" rtl="0">
              <a:spcBef>
                <a:spcPts val="1600"/>
              </a:spcBef>
              <a:spcAft>
                <a:spcPts val="0"/>
              </a:spcAft>
              <a:buClr>
                <a:srgbClr val="004D5C"/>
              </a:buClr>
              <a:buSzPts val="1200"/>
              <a:buChar char="●"/>
              <a:defRPr sz="1200"/>
            </a:lvl6pPr>
            <a:lvl7pPr indent="-304800" lvl="6" marL="3200400" rtl="0">
              <a:spcBef>
                <a:spcPts val="1600"/>
              </a:spcBef>
              <a:spcAft>
                <a:spcPts val="0"/>
              </a:spcAft>
              <a:buClr>
                <a:srgbClr val="004D5C"/>
              </a:buClr>
              <a:buSzPts val="1200"/>
              <a:buChar char="●"/>
              <a:defRPr sz="1200"/>
            </a:lvl7pPr>
            <a:lvl8pPr indent="-304800" lvl="7" marL="3657600" rtl="0">
              <a:spcBef>
                <a:spcPts val="1600"/>
              </a:spcBef>
              <a:spcAft>
                <a:spcPts val="0"/>
              </a:spcAft>
              <a:buClr>
                <a:srgbClr val="004D5C"/>
              </a:buClr>
              <a:buSzPts val="1200"/>
              <a:buChar char="●"/>
              <a:defRPr sz="1200"/>
            </a:lvl8pPr>
            <a:lvl9pPr indent="-304800" lvl="8" marL="4114800" rtl="0">
              <a:spcBef>
                <a:spcPts val="1600"/>
              </a:spcBef>
              <a:spcAft>
                <a:spcPts val="1600"/>
              </a:spcAft>
              <a:buClr>
                <a:srgbClr val="004D5C"/>
              </a:buClr>
              <a:buSzPts val="1200"/>
              <a:buChar char="●"/>
              <a:defRPr sz="1200"/>
            </a:lvl9pPr>
          </a:lstStyle>
          <a:p/>
        </p:txBody>
      </p:sp>
      <p:sp>
        <p:nvSpPr>
          <p:cNvPr id="77" name="Google Shape;7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78" name="Google Shape;78;p13"/>
          <p:cNvSpPr/>
          <p:nvPr/>
        </p:nvSpPr>
        <p:spPr>
          <a:xfrm>
            <a:off x="395025" y="361325"/>
            <a:ext cx="1169100" cy="47700"/>
          </a:xfrm>
          <a:prstGeom prst="rect">
            <a:avLst/>
          </a:prstGeom>
          <a:solidFill>
            <a:srgbClr val="004D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9" name="Google Shape;79;p13"/>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D5C"/>
              </a:buClr>
              <a:buSzPts val="2000"/>
              <a:buNone/>
              <a:defRPr b="1" sz="2000">
                <a:solidFill>
                  <a:srgbClr val="004D5C"/>
                </a:solidFill>
              </a:defRPr>
            </a:lvl1pPr>
            <a:lvl2pPr lvl="1" rtl="0">
              <a:spcBef>
                <a:spcPts val="0"/>
              </a:spcBef>
              <a:spcAft>
                <a:spcPts val="0"/>
              </a:spcAft>
              <a:buClr>
                <a:srgbClr val="004D5C"/>
              </a:buClr>
              <a:buSzPts val="2000"/>
              <a:buNone/>
              <a:defRPr sz="2000">
                <a:solidFill>
                  <a:srgbClr val="004D5C"/>
                </a:solidFill>
              </a:defRPr>
            </a:lvl2pPr>
            <a:lvl3pPr lvl="2" rtl="0">
              <a:spcBef>
                <a:spcPts val="0"/>
              </a:spcBef>
              <a:spcAft>
                <a:spcPts val="0"/>
              </a:spcAft>
              <a:buClr>
                <a:srgbClr val="004D5C"/>
              </a:buClr>
              <a:buSzPts val="2000"/>
              <a:buNone/>
              <a:defRPr sz="2000">
                <a:solidFill>
                  <a:srgbClr val="004D5C"/>
                </a:solidFill>
              </a:defRPr>
            </a:lvl3pPr>
            <a:lvl4pPr lvl="3" rtl="0">
              <a:spcBef>
                <a:spcPts val="0"/>
              </a:spcBef>
              <a:spcAft>
                <a:spcPts val="0"/>
              </a:spcAft>
              <a:buClr>
                <a:srgbClr val="004D5C"/>
              </a:buClr>
              <a:buSzPts val="2000"/>
              <a:buNone/>
              <a:defRPr sz="2000">
                <a:solidFill>
                  <a:srgbClr val="004D5C"/>
                </a:solidFill>
              </a:defRPr>
            </a:lvl4pPr>
            <a:lvl5pPr lvl="4" rtl="0">
              <a:spcBef>
                <a:spcPts val="0"/>
              </a:spcBef>
              <a:spcAft>
                <a:spcPts val="0"/>
              </a:spcAft>
              <a:buClr>
                <a:srgbClr val="004D5C"/>
              </a:buClr>
              <a:buSzPts val="2000"/>
              <a:buNone/>
              <a:defRPr sz="2000">
                <a:solidFill>
                  <a:srgbClr val="004D5C"/>
                </a:solidFill>
              </a:defRPr>
            </a:lvl5pPr>
            <a:lvl6pPr lvl="5" rtl="0">
              <a:spcBef>
                <a:spcPts val="0"/>
              </a:spcBef>
              <a:spcAft>
                <a:spcPts val="0"/>
              </a:spcAft>
              <a:buClr>
                <a:srgbClr val="004D5C"/>
              </a:buClr>
              <a:buSzPts val="2000"/>
              <a:buNone/>
              <a:defRPr sz="2000">
                <a:solidFill>
                  <a:srgbClr val="004D5C"/>
                </a:solidFill>
              </a:defRPr>
            </a:lvl6pPr>
            <a:lvl7pPr lvl="6" rtl="0">
              <a:spcBef>
                <a:spcPts val="0"/>
              </a:spcBef>
              <a:spcAft>
                <a:spcPts val="0"/>
              </a:spcAft>
              <a:buClr>
                <a:srgbClr val="004D5C"/>
              </a:buClr>
              <a:buSzPts val="2000"/>
              <a:buNone/>
              <a:defRPr sz="2000">
                <a:solidFill>
                  <a:srgbClr val="004D5C"/>
                </a:solidFill>
              </a:defRPr>
            </a:lvl7pPr>
            <a:lvl8pPr lvl="7" rtl="0">
              <a:spcBef>
                <a:spcPts val="0"/>
              </a:spcBef>
              <a:spcAft>
                <a:spcPts val="0"/>
              </a:spcAft>
              <a:buClr>
                <a:srgbClr val="004D5C"/>
              </a:buClr>
              <a:buSzPts val="2000"/>
              <a:buNone/>
              <a:defRPr sz="2000">
                <a:solidFill>
                  <a:srgbClr val="004D5C"/>
                </a:solidFill>
              </a:defRPr>
            </a:lvl8pPr>
            <a:lvl9pPr lvl="8" rtl="0">
              <a:spcBef>
                <a:spcPts val="0"/>
              </a:spcBef>
              <a:spcAft>
                <a:spcPts val="0"/>
              </a:spcAft>
              <a:buClr>
                <a:srgbClr val="004D5C"/>
              </a:buClr>
              <a:buSzPts val="2000"/>
              <a:buNone/>
              <a:defRPr sz="2000">
                <a:solidFill>
                  <a:srgbClr val="004D5C"/>
                </a:solidFill>
              </a:defRPr>
            </a:lvl9pPr>
          </a:lstStyle>
          <a:p/>
        </p:txBody>
      </p:sp>
      <p:sp>
        <p:nvSpPr>
          <p:cNvPr id="82" name="Google Shape;82;p14"/>
          <p:cNvSpPr/>
          <p:nvPr/>
        </p:nvSpPr>
        <p:spPr>
          <a:xfrm>
            <a:off x="395025" y="361325"/>
            <a:ext cx="1169100" cy="47700"/>
          </a:xfrm>
          <a:prstGeom prst="rect">
            <a:avLst/>
          </a:prstGeom>
          <a:solidFill>
            <a:srgbClr val="004D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3" name="Google Shape;83;p14"/>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ssentiteldia 1">
  <p:cSld name="BLANK_1_1">
    <p:spTree>
      <p:nvGrpSpPr>
        <p:cNvPr id="87" name="Shape 87"/>
        <p:cNvGrpSpPr/>
        <p:nvPr/>
      </p:nvGrpSpPr>
      <p:grpSpPr>
        <a:xfrm>
          <a:off x="0" y="0"/>
          <a:ext cx="0" cy="0"/>
          <a:chOff x="0" y="0"/>
          <a:chExt cx="0" cy="0"/>
        </a:xfrm>
      </p:grpSpPr>
      <p:pic>
        <p:nvPicPr>
          <p:cNvPr id="88" name="Google Shape;88;p16"/>
          <p:cNvPicPr preferRelativeResize="0"/>
          <p:nvPr/>
        </p:nvPicPr>
        <p:blipFill rotWithShape="1">
          <a:blip r:embed="rId2">
            <a:alphaModFix/>
          </a:blip>
          <a:srcRect b="0" l="0" r="35831" t="0"/>
          <a:stretch/>
        </p:blipFill>
        <p:spPr>
          <a:xfrm>
            <a:off x="-462346" y="0"/>
            <a:ext cx="4952074" cy="5143501"/>
          </a:xfrm>
          <a:prstGeom prst="rect">
            <a:avLst/>
          </a:prstGeom>
          <a:noFill/>
          <a:ln>
            <a:noFill/>
          </a:ln>
        </p:spPr>
      </p:pic>
      <p:cxnSp>
        <p:nvCxnSpPr>
          <p:cNvPr id="89" name="Google Shape;89;p16"/>
          <p:cNvCxnSpPr/>
          <p:nvPr/>
        </p:nvCxnSpPr>
        <p:spPr>
          <a:xfrm flipH="1">
            <a:off x="5580116" y="1203598"/>
            <a:ext cx="2736300" cy="2592300"/>
          </a:xfrm>
          <a:prstGeom prst="straightConnector1">
            <a:avLst/>
          </a:prstGeom>
          <a:noFill/>
          <a:ln cap="flat" cmpd="sng" w="19050">
            <a:solidFill>
              <a:srgbClr val="004D5C"/>
            </a:solidFill>
            <a:prstDash val="solid"/>
            <a:round/>
            <a:headEnd len="sm" w="sm" type="none"/>
            <a:tailEnd len="sm" w="sm" type="none"/>
          </a:ln>
        </p:spPr>
      </p:cxnSp>
      <p:sp>
        <p:nvSpPr>
          <p:cNvPr id="90" name="Google Shape;90;p16"/>
          <p:cNvSpPr txBox="1"/>
          <p:nvPr>
            <p:ph type="title"/>
          </p:nvPr>
        </p:nvSpPr>
        <p:spPr>
          <a:xfrm>
            <a:off x="4825925" y="2049150"/>
            <a:ext cx="4045200" cy="10452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Clr>
                <a:schemeClr val="dk2"/>
              </a:buClr>
              <a:buSzPts val="2400"/>
              <a:buNone/>
              <a:defRPr b="1" sz="2400">
                <a:solidFill>
                  <a:schemeClr val="dk2"/>
                </a:solidFill>
              </a:defRPr>
            </a:lvl1pPr>
            <a:lvl2pPr lvl="1" rtl="0" algn="ctr">
              <a:spcBef>
                <a:spcPts val="0"/>
              </a:spcBef>
              <a:spcAft>
                <a:spcPts val="0"/>
              </a:spcAft>
              <a:buSzPts val="2400"/>
              <a:buNone/>
              <a:defRPr b="1" sz="2400"/>
            </a:lvl2pPr>
            <a:lvl3pPr lvl="2" rtl="0" algn="ctr">
              <a:spcBef>
                <a:spcPts val="0"/>
              </a:spcBef>
              <a:spcAft>
                <a:spcPts val="0"/>
              </a:spcAft>
              <a:buSzPts val="2400"/>
              <a:buNone/>
              <a:defRPr b="1" sz="2400"/>
            </a:lvl3pPr>
            <a:lvl4pPr lvl="3" rtl="0" algn="ctr">
              <a:spcBef>
                <a:spcPts val="0"/>
              </a:spcBef>
              <a:spcAft>
                <a:spcPts val="0"/>
              </a:spcAft>
              <a:buSzPts val="2400"/>
              <a:buNone/>
              <a:defRPr b="1" sz="2400"/>
            </a:lvl4pPr>
            <a:lvl5pPr lvl="4" rtl="0" algn="ctr">
              <a:spcBef>
                <a:spcPts val="0"/>
              </a:spcBef>
              <a:spcAft>
                <a:spcPts val="0"/>
              </a:spcAft>
              <a:buSzPts val="2400"/>
              <a:buNone/>
              <a:defRPr b="1" sz="2400"/>
            </a:lvl5pPr>
            <a:lvl6pPr lvl="5" rtl="0" algn="ctr">
              <a:spcBef>
                <a:spcPts val="0"/>
              </a:spcBef>
              <a:spcAft>
                <a:spcPts val="0"/>
              </a:spcAft>
              <a:buSzPts val="2400"/>
              <a:buNone/>
              <a:defRPr b="1" sz="2400"/>
            </a:lvl6pPr>
            <a:lvl7pPr lvl="6" rtl="0" algn="ctr">
              <a:spcBef>
                <a:spcPts val="0"/>
              </a:spcBef>
              <a:spcAft>
                <a:spcPts val="0"/>
              </a:spcAft>
              <a:buSzPts val="2400"/>
              <a:buNone/>
              <a:defRPr b="1" sz="2400"/>
            </a:lvl7pPr>
            <a:lvl8pPr lvl="7" rtl="0" algn="ctr">
              <a:spcBef>
                <a:spcPts val="0"/>
              </a:spcBef>
              <a:spcAft>
                <a:spcPts val="0"/>
              </a:spcAft>
              <a:buSzPts val="2400"/>
              <a:buNone/>
              <a:defRPr b="1" sz="2400"/>
            </a:lvl8pPr>
            <a:lvl9pPr lvl="8" rtl="0" algn="ctr">
              <a:spcBef>
                <a:spcPts val="0"/>
              </a:spcBef>
              <a:spcAft>
                <a:spcPts val="0"/>
              </a:spcAft>
              <a:buSzPts val="2400"/>
              <a:buNone/>
              <a:defRPr b="1" sz="2400"/>
            </a:lvl9pPr>
          </a:lstStyle>
          <a:p/>
        </p:txBody>
      </p:sp>
      <p:sp>
        <p:nvSpPr>
          <p:cNvPr id="91" name="Google Shape;91;p16"/>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extLst>
    <p:ext uri="{DCECCB84-F9BA-43D5-87BE-67443E8EF086}">
      <p15:sldGuideLst>
        <p15:guide id="1" pos="122">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ssentiteldia">
  <p:cSld name="BLANK_1">
    <p:spTree>
      <p:nvGrpSpPr>
        <p:cNvPr id="93" name="Shape 93"/>
        <p:cNvGrpSpPr/>
        <p:nvPr/>
      </p:nvGrpSpPr>
      <p:grpSpPr>
        <a:xfrm>
          <a:off x="0" y="0"/>
          <a:ext cx="0" cy="0"/>
          <a:chOff x="0" y="0"/>
          <a:chExt cx="0" cy="0"/>
        </a:xfrm>
      </p:grpSpPr>
      <p:cxnSp>
        <p:nvCxnSpPr>
          <p:cNvPr id="94" name="Google Shape;94;p17"/>
          <p:cNvCxnSpPr/>
          <p:nvPr/>
        </p:nvCxnSpPr>
        <p:spPr>
          <a:xfrm flipH="1">
            <a:off x="5580116" y="1203598"/>
            <a:ext cx="2736300" cy="2592300"/>
          </a:xfrm>
          <a:prstGeom prst="straightConnector1">
            <a:avLst/>
          </a:prstGeom>
          <a:noFill/>
          <a:ln cap="flat" cmpd="sng" w="19050">
            <a:solidFill>
              <a:srgbClr val="004D5C"/>
            </a:solidFill>
            <a:prstDash val="solid"/>
            <a:round/>
            <a:headEnd len="sm" w="sm" type="none"/>
            <a:tailEnd len="sm" w="sm" type="none"/>
          </a:ln>
        </p:spPr>
      </p:cxnSp>
      <p:sp>
        <p:nvSpPr>
          <p:cNvPr id="95" name="Google Shape;95;p17"/>
          <p:cNvSpPr txBox="1"/>
          <p:nvPr>
            <p:ph type="title"/>
          </p:nvPr>
        </p:nvSpPr>
        <p:spPr>
          <a:xfrm>
            <a:off x="4825925" y="2049150"/>
            <a:ext cx="4045200" cy="10452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Clr>
                <a:schemeClr val="dk2"/>
              </a:buClr>
              <a:buSzPts val="2400"/>
              <a:buNone/>
              <a:defRPr b="1" sz="2400">
                <a:solidFill>
                  <a:schemeClr val="dk2"/>
                </a:solidFill>
              </a:defRPr>
            </a:lvl1pPr>
            <a:lvl2pPr lvl="1" rtl="0" algn="ctr">
              <a:spcBef>
                <a:spcPts val="0"/>
              </a:spcBef>
              <a:spcAft>
                <a:spcPts val="0"/>
              </a:spcAft>
              <a:buSzPts val="2400"/>
              <a:buNone/>
              <a:defRPr b="1" sz="2400"/>
            </a:lvl2pPr>
            <a:lvl3pPr lvl="2" rtl="0" algn="ctr">
              <a:spcBef>
                <a:spcPts val="0"/>
              </a:spcBef>
              <a:spcAft>
                <a:spcPts val="0"/>
              </a:spcAft>
              <a:buSzPts val="2400"/>
              <a:buNone/>
              <a:defRPr b="1" sz="2400"/>
            </a:lvl3pPr>
            <a:lvl4pPr lvl="3" rtl="0" algn="ctr">
              <a:spcBef>
                <a:spcPts val="0"/>
              </a:spcBef>
              <a:spcAft>
                <a:spcPts val="0"/>
              </a:spcAft>
              <a:buSzPts val="2400"/>
              <a:buNone/>
              <a:defRPr b="1" sz="2400"/>
            </a:lvl4pPr>
            <a:lvl5pPr lvl="4" rtl="0" algn="ctr">
              <a:spcBef>
                <a:spcPts val="0"/>
              </a:spcBef>
              <a:spcAft>
                <a:spcPts val="0"/>
              </a:spcAft>
              <a:buSzPts val="2400"/>
              <a:buNone/>
              <a:defRPr b="1" sz="2400"/>
            </a:lvl5pPr>
            <a:lvl6pPr lvl="5" rtl="0" algn="ctr">
              <a:spcBef>
                <a:spcPts val="0"/>
              </a:spcBef>
              <a:spcAft>
                <a:spcPts val="0"/>
              </a:spcAft>
              <a:buSzPts val="2400"/>
              <a:buNone/>
              <a:defRPr b="1" sz="2400"/>
            </a:lvl6pPr>
            <a:lvl7pPr lvl="6" rtl="0" algn="ctr">
              <a:spcBef>
                <a:spcPts val="0"/>
              </a:spcBef>
              <a:spcAft>
                <a:spcPts val="0"/>
              </a:spcAft>
              <a:buSzPts val="2400"/>
              <a:buNone/>
              <a:defRPr b="1" sz="2400"/>
            </a:lvl7pPr>
            <a:lvl8pPr lvl="7" rtl="0" algn="ctr">
              <a:spcBef>
                <a:spcPts val="0"/>
              </a:spcBef>
              <a:spcAft>
                <a:spcPts val="0"/>
              </a:spcAft>
              <a:buSzPts val="2400"/>
              <a:buNone/>
              <a:defRPr b="1" sz="2400"/>
            </a:lvl8pPr>
            <a:lvl9pPr lvl="8" rtl="0" algn="ctr">
              <a:spcBef>
                <a:spcPts val="0"/>
              </a:spcBef>
              <a:spcAft>
                <a:spcPts val="0"/>
              </a:spcAft>
              <a:buSzPts val="2400"/>
              <a:buNone/>
              <a:defRPr b="1" sz="2400"/>
            </a:lvl9pPr>
          </a:lstStyle>
          <a:p/>
        </p:txBody>
      </p:sp>
      <p:sp>
        <p:nvSpPr>
          <p:cNvPr id="96" name="Google Shape;96;p17"/>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pic>
        <p:nvPicPr>
          <p:cNvPr id="98" name="Google Shape;98;p17"/>
          <p:cNvPicPr preferRelativeResize="0"/>
          <p:nvPr/>
        </p:nvPicPr>
        <p:blipFill>
          <a:blip r:embed="rId2">
            <a:alphaModFix/>
          </a:blip>
          <a:stretch>
            <a:fillRect/>
          </a:stretch>
        </p:blipFill>
        <p:spPr>
          <a:xfrm>
            <a:off x="192900" y="-77799"/>
            <a:ext cx="3592125" cy="54261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slide met foto als achtergrond">
  <p:cSld name="BLANK_2">
    <p:spTree>
      <p:nvGrpSpPr>
        <p:cNvPr id="99" name="Shape 99"/>
        <p:cNvGrpSpPr/>
        <p:nvPr/>
      </p:nvGrpSpPr>
      <p:grpSpPr>
        <a:xfrm>
          <a:off x="0" y="0"/>
          <a:ext cx="0" cy="0"/>
          <a:chOff x="0" y="0"/>
          <a:chExt cx="0" cy="0"/>
        </a:xfrm>
      </p:grpSpPr>
      <p:pic>
        <p:nvPicPr>
          <p:cNvPr id="100" name="Google Shape;100;p18"/>
          <p:cNvPicPr preferRelativeResize="0"/>
          <p:nvPr/>
        </p:nvPicPr>
        <p:blipFill>
          <a:blip r:embed="rId2">
            <a:alphaModFix/>
          </a:blip>
          <a:stretch>
            <a:fillRect/>
          </a:stretch>
        </p:blipFill>
        <p:spPr>
          <a:xfrm>
            <a:off x="192900" y="-424175"/>
            <a:ext cx="8951101" cy="6239499"/>
          </a:xfrm>
          <a:prstGeom prst="rect">
            <a:avLst/>
          </a:prstGeom>
          <a:noFill/>
          <a:ln>
            <a:noFill/>
          </a:ln>
        </p:spPr>
      </p:pic>
      <p:sp>
        <p:nvSpPr>
          <p:cNvPr id="101" name="Google Shape;10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102" name="Google Shape;102;p18"/>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a:off x="395025" y="361325"/>
            <a:ext cx="1169100" cy="47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4" name="Google Shape;10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000"/>
              <a:buNone/>
              <a:defRPr b="1" sz="2000">
                <a:solidFill>
                  <a:srgbClr val="FFFFFF"/>
                </a:solidFill>
              </a:defRPr>
            </a:lvl1pPr>
            <a:lvl2pPr lvl="1" rtl="0">
              <a:spcBef>
                <a:spcPts val="0"/>
              </a:spcBef>
              <a:spcAft>
                <a:spcPts val="0"/>
              </a:spcAft>
              <a:buClr>
                <a:srgbClr val="FFFFFF"/>
              </a:buClr>
              <a:buSzPts val="1800"/>
              <a:buNone/>
              <a:defRPr b="1" sz="1800">
                <a:solidFill>
                  <a:srgbClr val="FFFFFF"/>
                </a:solidFill>
              </a:defRPr>
            </a:lvl2pPr>
            <a:lvl3pPr lvl="2" rtl="0">
              <a:spcBef>
                <a:spcPts val="0"/>
              </a:spcBef>
              <a:spcAft>
                <a:spcPts val="0"/>
              </a:spcAft>
              <a:buClr>
                <a:srgbClr val="FFFFFF"/>
              </a:buClr>
              <a:buSzPts val="1800"/>
              <a:buNone/>
              <a:defRPr b="1" sz="1800">
                <a:solidFill>
                  <a:srgbClr val="FFFFFF"/>
                </a:solidFill>
              </a:defRPr>
            </a:lvl3pPr>
            <a:lvl4pPr lvl="3" rtl="0">
              <a:spcBef>
                <a:spcPts val="0"/>
              </a:spcBef>
              <a:spcAft>
                <a:spcPts val="0"/>
              </a:spcAft>
              <a:buClr>
                <a:srgbClr val="FFFFFF"/>
              </a:buClr>
              <a:buSzPts val="1800"/>
              <a:buNone/>
              <a:defRPr b="1" sz="1800">
                <a:solidFill>
                  <a:srgbClr val="FFFFFF"/>
                </a:solidFill>
              </a:defRPr>
            </a:lvl4pPr>
            <a:lvl5pPr lvl="4" rtl="0">
              <a:spcBef>
                <a:spcPts val="0"/>
              </a:spcBef>
              <a:spcAft>
                <a:spcPts val="0"/>
              </a:spcAft>
              <a:buClr>
                <a:srgbClr val="FFFFFF"/>
              </a:buClr>
              <a:buSzPts val="1800"/>
              <a:buNone/>
              <a:defRPr b="1" sz="1800">
                <a:solidFill>
                  <a:srgbClr val="FFFFFF"/>
                </a:solidFill>
              </a:defRPr>
            </a:lvl5pPr>
            <a:lvl6pPr lvl="5" rtl="0">
              <a:spcBef>
                <a:spcPts val="0"/>
              </a:spcBef>
              <a:spcAft>
                <a:spcPts val="0"/>
              </a:spcAft>
              <a:buClr>
                <a:srgbClr val="FFFFFF"/>
              </a:buClr>
              <a:buSzPts val="1800"/>
              <a:buNone/>
              <a:defRPr b="1" sz="1800">
                <a:solidFill>
                  <a:srgbClr val="FFFFFF"/>
                </a:solidFill>
              </a:defRPr>
            </a:lvl6pPr>
            <a:lvl7pPr lvl="6" rtl="0">
              <a:spcBef>
                <a:spcPts val="0"/>
              </a:spcBef>
              <a:spcAft>
                <a:spcPts val="0"/>
              </a:spcAft>
              <a:buClr>
                <a:srgbClr val="FFFFFF"/>
              </a:buClr>
              <a:buSzPts val="1800"/>
              <a:buNone/>
              <a:defRPr b="1" sz="1800">
                <a:solidFill>
                  <a:srgbClr val="FFFFFF"/>
                </a:solidFill>
              </a:defRPr>
            </a:lvl7pPr>
            <a:lvl8pPr lvl="7" rtl="0">
              <a:spcBef>
                <a:spcPts val="0"/>
              </a:spcBef>
              <a:spcAft>
                <a:spcPts val="0"/>
              </a:spcAft>
              <a:buClr>
                <a:srgbClr val="FFFFFF"/>
              </a:buClr>
              <a:buSzPts val="1800"/>
              <a:buNone/>
              <a:defRPr b="1" sz="1800">
                <a:solidFill>
                  <a:srgbClr val="FFFFFF"/>
                </a:solidFill>
              </a:defRPr>
            </a:lvl8pPr>
            <a:lvl9pPr lvl="8" rtl="0">
              <a:spcBef>
                <a:spcPts val="0"/>
              </a:spcBef>
              <a:spcAft>
                <a:spcPts val="0"/>
              </a:spcAft>
              <a:buClr>
                <a:srgbClr val="FFFFFF"/>
              </a:buClr>
              <a:buSzPts val="1800"/>
              <a:buNone/>
              <a:defRPr b="1" sz="1800">
                <a:solidFill>
                  <a:srgbClr val="FFFFFF"/>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cSld name="Intro">
    <p:bg>
      <p:bgPr>
        <a:solidFill>
          <a:srgbClr val="637738">
            <a:alpha val="83920"/>
          </a:srgbClr>
        </a:solidFill>
      </p:bgPr>
    </p:bg>
    <p:spTree>
      <p:nvGrpSpPr>
        <p:cNvPr id="117" name="Shape 117"/>
        <p:cNvGrpSpPr/>
        <p:nvPr/>
      </p:nvGrpSpPr>
      <p:grpSpPr>
        <a:xfrm>
          <a:off x="0" y="0"/>
          <a:ext cx="0" cy="0"/>
          <a:chOff x="0" y="0"/>
          <a:chExt cx="0" cy="0"/>
        </a:xfrm>
      </p:grpSpPr>
      <p:sp>
        <p:nvSpPr>
          <p:cNvPr id="118" name="Google Shape;118;p20"/>
          <p:cNvSpPr/>
          <p:nvPr/>
        </p:nvSpPr>
        <p:spPr>
          <a:xfrm>
            <a:off x="0" y="0"/>
            <a:ext cx="9144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9" name="Google Shape;119;p20"/>
          <p:cNvSpPr/>
          <p:nvPr/>
        </p:nvSpPr>
        <p:spPr>
          <a:xfrm>
            <a:off x="-900" y="1330917"/>
            <a:ext cx="9144900" cy="3812700"/>
          </a:xfrm>
          <a:prstGeom prst="rect">
            <a:avLst/>
          </a:prstGeom>
          <a:solidFill>
            <a:srgbClr val="546C24">
              <a:alpha val="949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 name="Google Shape;120;p20"/>
          <p:cNvSpPr txBox="1"/>
          <p:nvPr>
            <p:ph type="ctrTitle"/>
          </p:nvPr>
        </p:nvSpPr>
        <p:spPr>
          <a:xfrm>
            <a:off x="431999" y="810000"/>
            <a:ext cx="8442600" cy="30186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SzPts val="1100"/>
              <a:buNone/>
              <a:defRPr sz="4100">
                <a:solidFill>
                  <a:schemeClr val="lt1"/>
                </a:solidFill>
                <a:latin typeface="Calibri"/>
                <a:ea typeface="Calibri"/>
                <a:cs typeface="Calibri"/>
                <a:sym typeface="Calibri"/>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pic>
        <p:nvPicPr>
          <p:cNvPr id="121" name="Google Shape;121;p20"/>
          <p:cNvPicPr preferRelativeResize="0"/>
          <p:nvPr/>
        </p:nvPicPr>
        <p:blipFill rotWithShape="1">
          <a:blip r:embed="rId2">
            <a:alphaModFix/>
          </a:blip>
          <a:srcRect b="0" l="0" r="0" t="0"/>
          <a:stretch/>
        </p:blipFill>
        <p:spPr>
          <a:xfrm>
            <a:off x="7530722" y="163442"/>
            <a:ext cx="1343856" cy="461651"/>
          </a:xfrm>
          <a:prstGeom prst="rect">
            <a:avLst/>
          </a:prstGeom>
          <a:noFill/>
          <a:ln>
            <a:noFill/>
          </a:ln>
        </p:spPr>
      </p:pic>
      <p:pic>
        <p:nvPicPr>
          <p:cNvPr id="122" name="Google Shape;122;p20"/>
          <p:cNvPicPr preferRelativeResize="0"/>
          <p:nvPr/>
        </p:nvPicPr>
        <p:blipFill rotWithShape="1">
          <a:blip r:embed="rId3">
            <a:alphaModFix/>
          </a:blip>
          <a:srcRect b="0" l="0" r="0" t="0"/>
          <a:stretch/>
        </p:blipFill>
        <p:spPr>
          <a:xfrm>
            <a:off x="395635" y="199940"/>
            <a:ext cx="2988234" cy="1035426"/>
          </a:xfrm>
          <a:prstGeom prst="rect">
            <a:avLst/>
          </a:prstGeom>
          <a:noFill/>
          <a:ln>
            <a:noFill/>
          </a:ln>
        </p:spPr>
      </p:pic>
      <p:sp>
        <p:nvSpPr>
          <p:cNvPr id="123" name="Google Shape;123;p20"/>
          <p:cNvSpPr/>
          <p:nvPr/>
        </p:nvSpPr>
        <p:spPr>
          <a:xfrm>
            <a:off x="0" y="0"/>
            <a:ext cx="9144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4" name="Google Shape;124;p20"/>
          <p:cNvSpPr/>
          <p:nvPr/>
        </p:nvSpPr>
        <p:spPr>
          <a:xfrm>
            <a:off x="-900" y="1330917"/>
            <a:ext cx="9144900" cy="3812700"/>
          </a:xfrm>
          <a:prstGeom prst="rect">
            <a:avLst/>
          </a:prstGeom>
          <a:solidFill>
            <a:srgbClr val="546C24">
              <a:alpha val="949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25" name="Google Shape;125;p20"/>
          <p:cNvPicPr preferRelativeResize="0"/>
          <p:nvPr/>
        </p:nvPicPr>
        <p:blipFill rotWithShape="1">
          <a:blip r:embed="rId2">
            <a:alphaModFix/>
          </a:blip>
          <a:srcRect b="0" l="0" r="0" t="0"/>
          <a:stretch/>
        </p:blipFill>
        <p:spPr>
          <a:xfrm>
            <a:off x="7530722" y="163442"/>
            <a:ext cx="1343856" cy="461651"/>
          </a:xfrm>
          <a:prstGeom prst="rect">
            <a:avLst/>
          </a:prstGeom>
          <a:noFill/>
          <a:ln>
            <a:noFill/>
          </a:ln>
        </p:spPr>
      </p:pic>
      <p:pic>
        <p:nvPicPr>
          <p:cNvPr id="126" name="Google Shape;126;p20"/>
          <p:cNvPicPr preferRelativeResize="0"/>
          <p:nvPr/>
        </p:nvPicPr>
        <p:blipFill rotWithShape="1">
          <a:blip r:embed="rId3">
            <a:alphaModFix/>
          </a:blip>
          <a:srcRect b="0" l="0" r="0" t="0"/>
          <a:stretch/>
        </p:blipFill>
        <p:spPr>
          <a:xfrm>
            <a:off x="395635" y="199940"/>
            <a:ext cx="2988234" cy="1035426"/>
          </a:xfrm>
          <a:prstGeom prst="rect">
            <a:avLst/>
          </a:prstGeom>
          <a:noFill/>
          <a:ln>
            <a:noFill/>
          </a:ln>
        </p:spPr>
      </p:pic>
      <p:pic>
        <p:nvPicPr>
          <p:cNvPr descr="A red sign with white text&#10;&#10;Description automatically generated with low confidence" id="127" name="Google Shape;127;p20"/>
          <p:cNvPicPr preferRelativeResize="0"/>
          <p:nvPr/>
        </p:nvPicPr>
        <p:blipFill rotWithShape="1">
          <a:blip r:embed="rId4">
            <a:alphaModFix/>
          </a:blip>
          <a:srcRect b="0" l="0" r="0" t="0"/>
          <a:stretch/>
        </p:blipFill>
        <p:spPr>
          <a:xfrm>
            <a:off x="3955723" y="26766438"/>
            <a:ext cx="1188132" cy="587716"/>
          </a:xfrm>
          <a:prstGeom prst="rect">
            <a:avLst/>
          </a:prstGeom>
          <a:noFill/>
          <a:ln>
            <a:noFill/>
          </a:ln>
        </p:spPr>
      </p:pic>
      <p:grpSp>
        <p:nvGrpSpPr>
          <p:cNvPr id="128" name="Google Shape;128;p20"/>
          <p:cNvGrpSpPr/>
          <p:nvPr/>
        </p:nvGrpSpPr>
        <p:grpSpPr>
          <a:xfrm>
            <a:off x="-15527" y="4517337"/>
            <a:ext cx="9160463" cy="547225"/>
            <a:chOff x="-20703" y="6023115"/>
            <a:chExt cx="12213950" cy="729633"/>
          </a:xfrm>
        </p:grpSpPr>
        <p:grpSp>
          <p:nvGrpSpPr>
            <p:cNvPr id="129" name="Google Shape;129;p20"/>
            <p:cNvGrpSpPr/>
            <p:nvPr/>
          </p:nvGrpSpPr>
          <p:grpSpPr>
            <a:xfrm>
              <a:off x="167956" y="6111985"/>
              <a:ext cx="11780764" cy="495503"/>
              <a:chOff x="302831" y="6288756"/>
              <a:chExt cx="11780764" cy="495503"/>
            </a:xfrm>
          </p:grpSpPr>
          <p:pic>
            <p:nvPicPr>
              <p:cNvPr descr="ARTEV_lo_met_baseline_RGB" id="130" name="Google Shape;130;p20"/>
              <p:cNvPicPr preferRelativeResize="0"/>
              <p:nvPr/>
            </p:nvPicPr>
            <p:blipFill rotWithShape="1">
              <a:blip r:embed="rId5">
                <a:alphaModFix/>
              </a:blip>
              <a:srcRect b="0" l="0" r="0" t="0"/>
              <a:stretch/>
            </p:blipFill>
            <p:spPr>
              <a:xfrm>
                <a:off x="7282812" y="6369114"/>
                <a:ext cx="509270" cy="359409"/>
              </a:xfrm>
              <a:prstGeom prst="rect">
                <a:avLst/>
              </a:prstGeom>
              <a:noFill/>
              <a:ln>
                <a:noFill/>
              </a:ln>
            </p:spPr>
          </p:pic>
          <p:pic>
            <p:nvPicPr>
              <p:cNvPr descr="KULEUVEN_CMYK_LOGO" id="131" name="Google Shape;131;p20"/>
              <p:cNvPicPr preferRelativeResize="0"/>
              <p:nvPr/>
            </p:nvPicPr>
            <p:blipFill rotWithShape="1">
              <a:blip r:embed="rId6">
                <a:alphaModFix/>
              </a:blip>
              <a:srcRect b="0" l="0" r="0" t="0"/>
              <a:stretch/>
            </p:blipFill>
            <p:spPr>
              <a:xfrm>
                <a:off x="302831" y="6412439"/>
                <a:ext cx="808356" cy="287654"/>
              </a:xfrm>
              <a:prstGeom prst="rect">
                <a:avLst/>
              </a:prstGeom>
              <a:noFill/>
              <a:ln>
                <a:noFill/>
              </a:ln>
            </p:spPr>
          </p:pic>
          <p:pic>
            <p:nvPicPr>
              <p:cNvPr descr="UA_logo_UA_hor_kl" id="132" name="Google Shape;132;p20"/>
              <p:cNvPicPr preferRelativeResize="0"/>
              <p:nvPr/>
            </p:nvPicPr>
            <p:blipFill rotWithShape="1">
              <a:blip r:embed="rId7">
                <a:alphaModFix/>
              </a:blip>
              <a:srcRect b="0" l="0" r="0" t="0"/>
              <a:stretch/>
            </p:blipFill>
            <p:spPr>
              <a:xfrm>
                <a:off x="2817858" y="6419966"/>
                <a:ext cx="767399" cy="270379"/>
              </a:xfrm>
              <a:prstGeom prst="rect">
                <a:avLst/>
              </a:prstGeom>
              <a:noFill/>
              <a:ln>
                <a:noFill/>
              </a:ln>
            </p:spPr>
          </p:pic>
          <p:pic>
            <p:nvPicPr>
              <p:cNvPr descr="J:\GBW-0077_LUCAS\0009_SWVG\SWVG III\06 _ Communicatie\Logos\UCLL_LOGO_CMYK.png" id="133" name="Google Shape;133;p20"/>
              <p:cNvPicPr preferRelativeResize="0"/>
              <p:nvPr/>
            </p:nvPicPr>
            <p:blipFill rotWithShape="1">
              <a:blip r:embed="rId8">
                <a:alphaModFix/>
              </a:blip>
              <a:srcRect b="0" l="0" r="0" t="0"/>
              <a:stretch/>
            </p:blipFill>
            <p:spPr>
              <a:xfrm>
                <a:off x="9854233" y="6400928"/>
                <a:ext cx="641437" cy="286320"/>
              </a:xfrm>
              <a:prstGeom prst="rect">
                <a:avLst/>
              </a:prstGeom>
              <a:noFill/>
              <a:ln>
                <a:noFill/>
              </a:ln>
            </p:spPr>
          </p:pic>
          <p:pic>
            <p:nvPicPr>
              <p:cNvPr descr="1_TM_logo_rgb" id="134" name="Google Shape;134;p20"/>
              <p:cNvPicPr preferRelativeResize="0"/>
              <p:nvPr/>
            </p:nvPicPr>
            <p:blipFill rotWithShape="1">
              <a:blip r:embed="rId9">
                <a:alphaModFix/>
              </a:blip>
              <a:srcRect b="0" l="0" r="0" t="0"/>
              <a:stretch/>
            </p:blipFill>
            <p:spPr>
              <a:xfrm>
                <a:off x="5409172" y="6405276"/>
                <a:ext cx="545680" cy="288989"/>
              </a:xfrm>
              <a:prstGeom prst="rect">
                <a:avLst/>
              </a:prstGeom>
              <a:noFill/>
              <a:ln>
                <a:noFill/>
              </a:ln>
            </p:spPr>
          </p:pic>
          <p:pic>
            <p:nvPicPr>
              <p:cNvPr id="135" name="Google Shape;135;p20"/>
              <p:cNvPicPr preferRelativeResize="0"/>
              <p:nvPr/>
            </p:nvPicPr>
            <p:blipFill rotWithShape="1">
              <a:blip r:embed="rId10">
                <a:alphaModFix/>
              </a:blip>
              <a:srcRect b="0" l="0" r="0" t="0"/>
              <a:stretch/>
            </p:blipFill>
            <p:spPr>
              <a:xfrm>
                <a:off x="10740573" y="6442919"/>
                <a:ext cx="538585" cy="136662"/>
              </a:xfrm>
              <a:prstGeom prst="rect">
                <a:avLst/>
              </a:prstGeom>
              <a:noFill/>
              <a:ln>
                <a:noFill/>
              </a:ln>
            </p:spPr>
          </p:pic>
          <p:pic>
            <p:nvPicPr>
              <p:cNvPr id="136" name="Google Shape;136;p20"/>
              <p:cNvPicPr preferRelativeResize="0"/>
              <p:nvPr/>
            </p:nvPicPr>
            <p:blipFill rotWithShape="1">
              <a:blip r:embed="rId11">
                <a:alphaModFix/>
              </a:blip>
              <a:srcRect b="16554" l="16115" r="16115" t="16560"/>
              <a:stretch/>
            </p:blipFill>
            <p:spPr>
              <a:xfrm>
                <a:off x="1343472" y="6354908"/>
                <a:ext cx="532965" cy="420722"/>
              </a:xfrm>
              <a:prstGeom prst="rect">
                <a:avLst/>
              </a:prstGeom>
              <a:noFill/>
              <a:ln>
                <a:noFill/>
              </a:ln>
            </p:spPr>
          </p:pic>
          <p:pic>
            <p:nvPicPr>
              <p:cNvPr id="137" name="Google Shape;137;p20"/>
              <p:cNvPicPr preferRelativeResize="0"/>
              <p:nvPr/>
            </p:nvPicPr>
            <p:blipFill rotWithShape="1">
              <a:blip r:embed="rId12">
                <a:alphaModFix/>
              </a:blip>
              <a:srcRect b="23292" l="31725" r="31725" t="23297"/>
              <a:stretch/>
            </p:blipFill>
            <p:spPr>
              <a:xfrm>
                <a:off x="2088046" y="6376381"/>
                <a:ext cx="424180" cy="359409"/>
              </a:xfrm>
              <a:prstGeom prst="rect">
                <a:avLst/>
              </a:prstGeom>
              <a:noFill/>
              <a:ln>
                <a:noFill/>
              </a:ln>
            </p:spPr>
          </p:pic>
          <p:pic>
            <p:nvPicPr>
              <p:cNvPr descr="J:\GBW-0077_LUCAS\0009_SWVG\SWVG III\06 _ Communicatie\Logos\UHasselt-liggend.jpg" id="138" name="Google Shape;138;p20"/>
              <p:cNvPicPr preferRelativeResize="0"/>
              <p:nvPr/>
            </p:nvPicPr>
            <p:blipFill rotWithShape="1">
              <a:blip r:embed="rId13">
                <a:alphaModFix/>
              </a:blip>
              <a:srcRect b="0" l="0" r="0" t="0"/>
              <a:stretch/>
            </p:blipFill>
            <p:spPr>
              <a:xfrm>
                <a:off x="4008132" y="6432430"/>
                <a:ext cx="966082" cy="227195"/>
              </a:xfrm>
              <a:prstGeom prst="rect">
                <a:avLst/>
              </a:prstGeom>
              <a:noFill/>
              <a:ln>
                <a:noFill/>
              </a:ln>
            </p:spPr>
          </p:pic>
          <p:pic>
            <p:nvPicPr>
              <p:cNvPr descr="Logo&#10;&#10;Description automatically generated" id="139" name="Google Shape;139;p20"/>
              <p:cNvPicPr preferRelativeResize="0"/>
              <p:nvPr/>
            </p:nvPicPr>
            <p:blipFill rotWithShape="1">
              <a:blip r:embed="rId14">
                <a:alphaModFix/>
              </a:blip>
              <a:srcRect b="16470" l="0" r="0" t="11762"/>
              <a:stretch/>
            </p:blipFill>
            <p:spPr>
              <a:xfrm>
                <a:off x="6254192" y="6399594"/>
                <a:ext cx="769620" cy="287654"/>
              </a:xfrm>
              <a:prstGeom prst="rect">
                <a:avLst/>
              </a:prstGeom>
              <a:noFill/>
              <a:ln>
                <a:noFill/>
              </a:ln>
            </p:spPr>
          </p:pic>
          <p:pic>
            <p:nvPicPr>
              <p:cNvPr descr="Logo, company name&#10;&#10;Description automatically generated" id="140" name="Google Shape;140;p20"/>
              <p:cNvPicPr preferRelativeResize="0"/>
              <p:nvPr/>
            </p:nvPicPr>
            <p:blipFill rotWithShape="1">
              <a:blip r:embed="rId15">
                <a:alphaModFix/>
              </a:blip>
              <a:srcRect b="0" l="0" r="0" t="0"/>
              <a:stretch/>
            </p:blipFill>
            <p:spPr>
              <a:xfrm>
                <a:off x="11440168" y="6288756"/>
                <a:ext cx="643427" cy="495503"/>
              </a:xfrm>
              <a:prstGeom prst="rect">
                <a:avLst/>
              </a:prstGeom>
              <a:noFill/>
              <a:ln>
                <a:noFill/>
              </a:ln>
            </p:spPr>
          </p:pic>
          <p:pic>
            <p:nvPicPr>
              <p:cNvPr descr="Logo, company name&#10;&#10;Description automatically generated" id="141" name="Google Shape;141;p20"/>
              <p:cNvPicPr preferRelativeResize="0"/>
              <p:nvPr/>
            </p:nvPicPr>
            <p:blipFill rotWithShape="1">
              <a:blip r:embed="rId16">
                <a:alphaModFix/>
              </a:blip>
              <a:srcRect b="0" l="0" r="0" t="0"/>
              <a:stretch/>
            </p:blipFill>
            <p:spPr>
              <a:xfrm>
                <a:off x="8726026" y="6315774"/>
                <a:ext cx="898525" cy="467994"/>
              </a:xfrm>
              <a:prstGeom prst="rect">
                <a:avLst/>
              </a:prstGeom>
              <a:noFill/>
              <a:ln>
                <a:noFill/>
              </a:ln>
            </p:spPr>
          </p:pic>
          <p:pic>
            <p:nvPicPr>
              <p:cNvPr descr="Logo&#10;&#10;Description automatically generated" id="142" name="Google Shape;142;p20"/>
              <p:cNvPicPr preferRelativeResize="0"/>
              <p:nvPr/>
            </p:nvPicPr>
            <p:blipFill rotWithShape="1">
              <a:blip r:embed="rId17">
                <a:alphaModFix/>
              </a:blip>
              <a:srcRect b="0" l="0" r="0" t="0"/>
              <a:stretch/>
            </p:blipFill>
            <p:spPr>
              <a:xfrm>
                <a:off x="8095598" y="6331014"/>
                <a:ext cx="431800" cy="431799"/>
              </a:xfrm>
              <a:prstGeom prst="rect">
                <a:avLst/>
              </a:prstGeom>
              <a:noFill/>
              <a:ln>
                <a:noFill/>
              </a:ln>
            </p:spPr>
          </p:pic>
        </p:grpSp>
        <p:grpSp>
          <p:nvGrpSpPr>
            <p:cNvPr id="143" name="Google Shape;143;p20"/>
            <p:cNvGrpSpPr/>
            <p:nvPr/>
          </p:nvGrpSpPr>
          <p:grpSpPr>
            <a:xfrm>
              <a:off x="-20703" y="6023115"/>
              <a:ext cx="12213950" cy="729633"/>
              <a:chOff x="476364" y="41117188"/>
              <a:chExt cx="28991100" cy="1656000"/>
            </a:xfrm>
          </p:grpSpPr>
          <p:grpSp>
            <p:nvGrpSpPr>
              <p:cNvPr id="144" name="Google Shape;144;p20"/>
              <p:cNvGrpSpPr/>
              <p:nvPr/>
            </p:nvGrpSpPr>
            <p:grpSpPr>
              <a:xfrm>
                <a:off x="476364" y="41280636"/>
                <a:ext cx="28991100" cy="1320600"/>
                <a:chOff x="476364" y="41280636"/>
                <a:chExt cx="28991100" cy="1320600"/>
              </a:xfrm>
            </p:grpSpPr>
            <p:grpSp>
              <p:nvGrpSpPr>
                <p:cNvPr id="145" name="Google Shape;145;p20"/>
                <p:cNvGrpSpPr/>
                <p:nvPr/>
              </p:nvGrpSpPr>
              <p:grpSpPr>
                <a:xfrm>
                  <a:off x="476364" y="41280636"/>
                  <a:ext cx="28991100" cy="1320600"/>
                  <a:chOff x="476364" y="41280636"/>
                  <a:chExt cx="28991100" cy="1320600"/>
                </a:xfrm>
              </p:grpSpPr>
              <p:grpSp>
                <p:nvGrpSpPr>
                  <p:cNvPr id="146" name="Google Shape;146;p20"/>
                  <p:cNvGrpSpPr/>
                  <p:nvPr/>
                </p:nvGrpSpPr>
                <p:grpSpPr>
                  <a:xfrm>
                    <a:off x="476364" y="41280636"/>
                    <a:ext cx="28991100" cy="1320600"/>
                    <a:chOff x="476364" y="41280636"/>
                    <a:chExt cx="28991100" cy="1320600"/>
                  </a:xfrm>
                </p:grpSpPr>
                <p:grpSp>
                  <p:nvGrpSpPr>
                    <p:cNvPr id="147" name="Google Shape;147;p20"/>
                    <p:cNvGrpSpPr/>
                    <p:nvPr/>
                  </p:nvGrpSpPr>
                  <p:grpSpPr>
                    <a:xfrm>
                      <a:off x="476364" y="41280636"/>
                      <a:ext cx="28991100" cy="1320600"/>
                      <a:chOff x="476364" y="41280636"/>
                      <a:chExt cx="28991100" cy="1320600"/>
                    </a:xfrm>
                  </p:grpSpPr>
                  <p:sp>
                    <p:nvSpPr>
                      <p:cNvPr id="148" name="Google Shape;148;p20"/>
                      <p:cNvSpPr/>
                      <p:nvPr/>
                    </p:nvSpPr>
                    <p:spPr>
                      <a:xfrm>
                        <a:off x="476364" y="41280636"/>
                        <a:ext cx="28991100" cy="1320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picture containing graphical user interface&#10;&#10;Description automatically generated" id="149" name="Google Shape;149;p20"/>
                      <p:cNvPicPr preferRelativeResize="0"/>
                      <p:nvPr/>
                    </p:nvPicPr>
                    <p:blipFill rotWithShape="1">
                      <a:blip r:embed="rId18">
                        <a:alphaModFix/>
                      </a:blip>
                      <a:srcRect b="0" l="0" r="0" t="0"/>
                      <a:stretch/>
                    </p:blipFill>
                    <p:spPr>
                      <a:xfrm>
                        <a:off x="7393603" y="41651194"/>
                        <a:ext cx="2137531" cy="611705"/>
                      </a:xfrm>
                      <a:prstGeom prst="rect">
                        <a:avLst/>
                      </a:prstGeom>
                      <a:noFill/>
                      <a:ln>
                        <a:noFill/>
                      </a:ln>
                    </p:spPr>
                  </p:pic>
                </p:grpSp>
                <p:pic>
                  <p:nvPicPr>
                    <p:cNvPr descr="Logo&#10;&#10;Description automatically generated" id="150" name="Google Shape;150;p20"/>
                    <p:cNvPicPr preferRelativeResize="0"/>
                    <p:nvPr/>
                  </p:nvPicPr>
                  <p:blipFill rotWithShape="1">
                    <a:blip r:embed="rId19">
                      <a:alphaModFix/>
                    </a:blip>
                    <a:srcRect b="0" l="0" r="0" t="0"/>
                    <a:stretch/>
                  </p:blipFill>
                  <p:spPr>
                    <a:xfrm>
                      <a:off x="17156211" y="41475485"/>
                      <a:ext cx="2537648" cy="1044000"/>
                    </a:xfrm>
                    <a:prstGeom prst="rect">
                      <a:avLst/>
                    </a:prstGeom>
                    <a:noFill/>
                    <a:ln>
                      <a:noFill/>
                    </a:ln>
                  </p:spPr>
                </p:pic>
                <p:grpSp>
                  <p:nvGrpSpPr>
                    <p:cNvPr id="151" name="Google Shape;151;p20"/>
                    <p:cNvGrpSpPr/>
                    <p:nvPr/>
                  </p:nvGrpSpPr>
                  <p:grpSpPr>
                    <a:xfrm>
                      <a:off x="1026365" y="41545577"/>
                      <a:ext cx="26498282" cy="795725"/>
                      <a:chOff x="1705794" y="41563797"/>
                      <a:chExt cx="24965407" cy="795725"/>
                    </a:xfrm>
                  </p:grpSpPr>
                  <p:grpSp>
                    <p:nvGrpSpPr>
                      <p:cNvPr id="152" name="Google Shape;152;p20"/>
                      <p:cNvGrpSpPr/>
                      <p:nvPr/>
                    </p:nvGrpSpPr>
                    <p:grpSpPr>
                      <a:xfrm>
                        <a:off x="1705794" y="41592894"/>
                        <a:ext cx="24965407" cy="766628"/>
                        <a:chOff x="223057" y="6382170"/>
                        <a:chExt cx="11096723" cy="287654"/>
                      </a:xfrm>
                    </p:grpSpPr>
                    <p:pic>
                      <p:nvPicPr>
                        <p:cNvPr descr="KULEUVEN_CMYK_LOGO" id="153" name="Google Shape;153;p20"/>
                        <p:cNvPicPr preferRelativeResize="0"/>
                        <p:nvPr/>
                      </p:nvPicPr>
                      <p:blipFill rotWithShape="1">
                        <a:blip r:embed="rId6">
                          <a:alphaModFix/>
                        </a:blip>
                        <a:srcRect b="0" l="0" r="0" t="0"/>
                        <a:stretch/>
                      </p:blipFill>
                      <p:spPr>
                        <a:xfrm>
                          <a:off x="223057" y="6382170"/>
                          <a:ext cx="898314" cy="287654"/>
                        </a:xfrm>
                        <a:prstGeom prst="rect">
                          <a:avLst/>
                        </a:prstGeom>
                        <a:noFill/>
                        <a:ln>
                          <a:noFill/>
                        </a:ln>
                      </p:spPr>
                    </p:pic>
                    <p:pic>
                      <p:nvPicPr>
                        <p:cNvPr id="154" name="Google Shape;154;p20"/>
                        <p:cNvPicPr preferRelativeResize="0"/>
                        <p:nvPr/>
                      </p:nvPicPr>
                      <p:blipFill rotWithShape="1">
                        <a:blip r:embed="rId10">
                          <a:alphaModFix/>
                        </a:blip>
                        <a:srcRect b="0" l="0" r="0" t="0"/>
                        <a:stretch/>
                      </p:blipFill>
                      <p:spPr>
                        <a:xfrm>
                          <a:off x="10731467" y="6442150"/>
                          <a:ext cx="588313" cy="138200"/>
                        </a:xfrm>
                        <a:prstGeom prst="rect">
                          <a:avLst/>
                        </a:prstGeom>
                        <a:noFill/>
                        <a:ln>
                          <a:noFill/>
                        </a:ln>
                      </p:spPr>
                    </p:pic>
                  </p:grpSp>
                  <p:pic>
                    <p:nvPicPr>
                      <p:cNvPr descr="A red sign with white text&#10;&#10;Description automatically generated with low confidence" id="155" name="Google Shape;155;p20"/>
                      <p:cNvPicPr preferRelativeResize="0"/>
                      <p:nvPr/>
                    </p:nvPicPr>
                    <p:blipFill rotWithShape="1">
                      <a:blip r:embed="rId20">
                        <a:alphaModFix/>
                      </a:blip>
                      <a:srcRect b="0" l="0" r="0" t="0"/>
                      <a:stretch/>
                    </p:blipFill>
                    <p:spPr>
                      <a:xfrm>
                        <a:off x="13146963" y="41563797"/>
                        <a:ext cx="1584176" cy="783622"/>
                      </a:xfrm>
                      <a:prstGeom prst="rect">
                        <a:avLst/>
                      </a:prstGeom>
                      <a:noFill/>
                      <a:ln>
                        <a:noFill/>
                      </a:ln>
                    </p:spPr>
                  </p:pic>
                </p:grpSp>
                <p:pic>
                  <p:nvPicPr>
                    <p:cNvPr descr="Logo&#10;&#10;Description automatically generated" id="156" name="Google Shape;156;p20"/>
                    <p:cNvPicPr preferRelativeResize="0"/>
                    <p:nvPr/>
                  </p:nvPicPr>
                  <p:blipFill rotWithShape="1">
                    <a:blip r:embed="rId21">
                      <a:alphaModFix/>
                    </a:blip>
                    <a:srcRect b="0" l="0" r="0" t="0"/>
                    <a:stretch/>
                  </p:blipFill>
                  <p:spPr>
                    <a:xfrm>
                      <a:off x="19892657" y="41297664"/>
                      <a:ext cx="1296002" cy="1296000"/>
                    </a:xfrm>
                    <a:prstGeom prst="rect">
                      <a:avLst/>
                    </a:prstGeom>
                    <a:noFill/>
                    <a:ln>
                      <a:noFill/>
                    </a:ln>
                  </p:spPr>
                </p:pic>
              </p:grpSp>
              <p:pic>
                <p:nvPicPr>
                  <p:cNvPr descr="A picture containing logo&#10;&#10;Description automatically generated" id="157" name="Google Shape;157;p20"/>
                  <p:cNvPicPr preferRelativeResize="0"/>
                  <p:nvPr/>
                </p:nvPicPr>
                <p:blipFill rotWithShape="1">
                  <a:blip r:embed="rId22">
                    <a:alphaModFix/>
                  </a:blip>
                  <a:srcRect b="10291" l="0" r="0" t="10299"/>
                  <a:stretch/>
                </p:blipFill>
                <p:spPr>
                  <a:xfrm>
                    <a:off x="15442266" y="41376017"/>
                    <a:ext cx="1575500" cy="1143469"/>
                  </a:xfrm>
                  <a:prstGeom prst="rect">
                    <a:avLst/>
                  </a:prstGeom>
                  <a:noFill/>
                  <a:ln>
                    <a:noFill/>
                  </a:ln>
                </p:spPr>
              </p:pic>
            </p:grpSp>
            <p:pic>
              <p:nvPicPr>
                <p:cNvPr descr="A black and white sign&#10;&#10;Description automatically generated with low confidence" id="158" name="Google Shape;158;p20"/>
                <p:cNvPicPr preferRelativeResize="0"/>
                <p:nvPr/>
              </p:nvPicPr>
              <p:blipFill rotWithShape="1">
                <a:blip r:embed="rId23">
                  <a:alphaModFix/>
                </a:blip>
                <a:srcRect b="0" l="0" r="0" t="0"/>
                <a:stretch/>
              </p:blipFill>
              <p:spPr>
                <a:xfrm>
                  <a:off x="10147344" y="41652382"/>
                  <a:ext cx="2354226" cy="558000"/>
                </a:xfrm>
                <a:prstGeom prst="rect">
                  <a:avLst/>
                </a:prstGeom>
                <a:noFill/>
                <a:ln>
                  <a:noFill/>
                </a:ln>
              </p:spPr>
            </p:pic>
          </p:grpSp>
          <p:pic>
            <p:nvPicPr>
              <p:cNvPr descr="Graphical user interface&#10;&#10;Description automatically generated with medium confidence" id="159" name="Google Shape;159;p20"/>
              <p:cNvPicPr preferRelativeResize="0"/>
              <p:nvPr/>
            </p:nvPicPr>
            <p:blipFill rotWithShape="1">
              <a:blip r:embed="rId24">
                <a:alphaModFix/>
              </a:blip>
              <a:srcRect b="0" l="0" r="56387" t="0"/>
              <a:stretch/>
            </p:blipFill>
            <p:spPr>
              <a:xfrm>
                <a:off x="5451114" y="41310422"/>
                <a:ext cx="1233775" cy="1260000"/>
              </a:xfrm>
              <a:prstGeom prst="rect">
                <a:avLst/>
              </a:prstGeom>
              <a:noFill/>
              <a:ln>
                <a:noFill/>
              </a:ln>
            </p:spPr>
          </p:pic>
          <p:pic>
            <p:nvPicPr>
              <p:cNvPr descr="Logo, company name&#10;&#10;Description automatically generated" id="160" name="Google Shape;160;p20"/>
              <p:cNvPicPr preferRelativeResize="0"/>
              <p:nvPr/>
            </p:nvPicPr>
            <p:blipFill rotWithShape="1">
              <a:blip r:embed="rId25">
                <a:alphaModFix/>
              </a:blip>
              <a:srcRect b="0" l="0" r="17999" t="0"/>
              <a:stretch/>
            </p:blipFill>
            <p:spPr>
              <a:xfrm>
                <a:off x="3422905" y="41117188"/>
                <a:ext cx="1697050" cy="1656000"/>
              </a:xfrm>
              <a:prstGeom prst="rect">
                <a:avLst/>
              </a:prstGeom>
              <a:noFill/>
              <a:ln>
                <a:noFill/>
              </a:ln>
            </p:spPr>
          </p:pic>
        </p:grpSp>
        <p:pic>
          <p:nvPicPr>
            <p:cNvPr descr="Logo, company name&#10;&#10;Description automatically generated" id="161" name="Google Shape;161;p20"/>
            <p:cNvPicPr preferRelativeResize="0"/>
            <p:nvPr/>
          </p:nvPicPr>
          <p:blipFill rotWithShape="1">
            <a:blip r:embed="rId26">
              <a:alphaModFix/>
            </a:blip>
            <a:srcRect b="0" l="0" r="0" t="0"/>
            <a:stretch/>
          </p:blipFill>
          <p:spPr>
            <a:xfrm>
              <a:off x="8764058" y="6121456"/>
              <a:ext cx="961045" cy="523380"/>
            </a:xfrm>
            <a:prstGeom prst="rect">
              <a:avLst/>
            </a:prstGeom>
            <a:noFill/>
            <a:ln>
              <a:noFill/>
            </a:ln>
          </p:spPr>
        </p:pic>
        <p:pic>
          <p:nvPicPr>
            <p:cNvPr descr="A red and white logo&#10;&#10;Description automatically generated with low confidence" id="162" name="Google Shape;162;p20"/>
            <p:cNvPicPr preferRelativeResize="0"/>
            <p:nvPr/>
          </p:nvPicPr>
          <p:blipFill rotWithShape="1">
            <a:blip r:embed="rId27">
              <a:alphaModFix/>
            </a:blip>
            <a:srcRect b="0" l="0" r="0" t="0"/>
            <a:stretch/>
          </p:blipFill>
          <p:spPr>
            <a:xfrm>
              <a:off x="9796909" y="6196871"/>
              <a:ext cx="744682" cy="380640"/>
            </a:xfrm>
            <a:prstGeom prst="rect">
              <a:avLst/>
            </a:prstGeom>
            <a:noFill/>
            <a:ln>
              <a:noFill/>
            </a:ln>
          </p:spPr>
        </p:pic>
        <p:pic>
          <p:nvPicPr>
            <p:cNvPr descr="Logo, company name&#10;&#10;Description automatically generated" id="163" name="Google Shape;163;p20"/>
            <p:cNvPicPr preferRelativeResize="0"/>
            <p:nvPr/>
          </p:nvPicPr>
          <p:blipFill rotWithShape="1">
            <a:blip r:embed="rId28">
              <a:alphaModFix/>
            </a:blip>
            <a:srcRect b="0" l="0" r="0" t="0"/>
            <a:stretch/>
          </p:blipFill>
          <p:spPr>
            <a:xfrm>
              <a:off x="11536433" y="6119380"/>
              <a:ext cx="610684" cy="491660"/>
            </a:xfrm>
            <a:prstGeom prst="rect">
              <a:avLst/>
            </a:prstGeom>
            <a:noFill/>
            <a:ln>
              <a:noFill/>
            </a:ln>
          </p:spPr>
        </p:pic>
      </p:grpSp>
    </p:spTree>
  </p:cSld>
  <p:clrMapOvr>
    <a:masterClrMapping/>
  </p:clrMapOvr>
  <p:extLst>
    <p:ext uri="{DCECCB84-F9BA-43D5-87BE-67443E8EF086}">
      <p15:sldGuideLst>
        <p15:guide id="1" orient="horz" pos="769">
          <p15:clr>
            <a:srgbClr val="FBAE40"/>
          </p15:clr>
        </p15:guide>
        <p15:guide id="2" pos="3152">
          <p15:clr>
            <a:srgbClr val="FBAE40"/>
          </p15:clr>
        </p15:guide>
        <p15:guide id="3" orient="horz" pos="29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6" name="Shape 176"/>
        <p:cNvGrpSpPr/>
        <p:nvPr/>
      </p:nvGrpSpPr>
      <p:grpSpPr>
        <a:xfrm>
          <a:off x="0" y="0"/>
          <a:ext cx="0" cy="0"/>
          <a:chOff x="0" y="0"/>
          <a:chExt cx="0" cy="0"/>
        </a:xfrm>
      </p:grpSpPr>
      <p:sp>
        <p:nvSpPr>
          <p:cNvPr id="177" name="Google Shape;177;p22"/>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SzPts val="1100"/>
              <a:buNone/>
              <a:defRPr>
                <a:solidFill>
                  <a:srgbClr val="546C24"/>
                </a:solidFill>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
        <p:nvSpPr>
          <p:cNvPr id="178" name="Google Shape;178;p22"/>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lvl1pPr indent="-361950" lvl="0" marL="457200" rtl="0" algn="l">
              <a:spcBef>
                <a:spcPts val="400"/>
              </a:spcBef>
              <a:spcAft>
                <a:spcPts val="0"/>
              </a:spcAft>
              <a:buSzPts val="2100"/>
              <a:buChar char="▪"/>
              <a:defRPr>
                <a:solidFill>
                  <a:srgbClr val="000000"/>
                </a:solidFill>
              </a:defRPr>
            </a:lvl1pPr>
            <a:lvl2pPr indent="-342900" lvl="1" marL="914400" rtl="0" algn="l">
              <a:spcBef>
                <a:spcPts val="400"/>
              </a:spcBef>
              <a:spcAft>
                <a:spcPts val="0"/>
              </a:spcAft>
              <a:buSzPts val="1800"/>
              <a:buFont typeface="Calibri"/>
              <a:buChar char="–"/>
              <a:defRPr>
                <a:solidFill>
                  <a:srgbClr val="000000"/>
                </a:solidFill>
              </a:defRPr>
            </a:lvl2pPr>
            <a:lvl3pPr indent="-323850" lvl="2" marL="1371600" rtl="0" algn="l">
              <a:spcBef>
                <a:spcPts val="300"/>
              </a:spcBef>
              <a:spcAft>
                <a:spcPts val="0"/>
              </a:spcAft>
              <a:buSzPts val="1500"/>
              <a:buChar char="▪"/>
              <a:defRPr>
                <a:solidFill>
                  <a:srgbClr val="000000"/>
                </a:solidFill>
              </a:defRPr>
            </a:lvl3pPr>
            <a:lvl4pPr indent="-317500" lvl="3" marL="1828800" rtl="0" algn="l">
              <a:spcBef>
                <a:spcPts val="300"/>
              </a:spcBef>
              <a:spcAft>
                <a:spcPts val="0"/>
              </a:spcAft>
              <a:buClr>
                <a:srgbClr val="000000"/>
              </a:buClr>
              <a:buSzPts val="1400"/>
              <a:buFont typeface="Calibri"/>
              <a:buChar char="–"/>
              <a:defRPr>
                <a:solidFill>
                  <a:srgbClr val="000000"/>
                </a:solidFill>
              </a:defRPr>
            </a:lvl4pPr>
            <a:lvl5pPr indent="-304800" lvl="4" marL="2286000" rtl="0" algn="l">
              <a:spcBef>
                <a:spcPts val="200"/>
              </a:spcBef>
              <a:spcAft>
                <a:spcPts val="0"/>
              </a:spcAft>
              <a:buSzPts val="1200"/>
              <a:buChar char="▪"/>
              <a:defRPr>
                <a:solidFill>
                  <a:srgbClr val="000000"/>
                </a:solidFill>
              </a:defRPr>
            </a:lvl5pPr>
            <a:lvl6pPr indent="-317500" lvl="5" marL="2743200" rtl="0" algn="l">
              <a:spcBef>
                <a:spcPts val="300"/>
              </a:spcBef>
              <a:spcAft>
                <a:spcPts val="0"/>
              </a:spcAft>
              <a:buClr>
                <a:srgbClr val="00264C"/>
              </a:buClr>
              <a:buSzPts val="1400"/>
              <a:buChar char="▪"/>
              <a:defRPr/>
            </a:lvl6pPr>
            <a:lvl7pPr indent="-317500" lvl="6" marL="3200400" rtl="0" algn="l">
              <a:spcBef>
                <a:spcPts val="300"/>
              </a:spcBef>
              <a:spcAft>
                <a:spcPts val="0"/>
              </a:spcAft>
              <a:buClr>
                <a:srgbClr val="00264C"/>
              </a:buClr>
              <a:buSzPts val="1400"/>
              <a:buChar char="▪"/>
              <a:defRPr/>
            </a:lvl7pPr>
            <a:lvl8pPr indent="-317500" lvl="7" marL="3657600" rtl="0" algn="l">
              <a:spcBef>
                <a:spcPts val="300"/>
              </a:spcBef>
              <a:spcAft>
                <a:spcPts val="0"/>
              </a:spcAft>
              <a:buClr>
                <a:srgbClr val="00264C"/>
              </a:buClr>
              <a:buSzPts val="1400"/>
              <a:buChar char="▪"/>
              <a:defRPr/>
            </a:lvl8pPr>
            <a:lvl9pPr indent="-317500" lvl="8" marL="4114800" rtl="0" algn="l">
              <a:spcBef>
                <a:spcPts val="300"/>
              </a:spcBef>
              <a:spcAft>
                <a:spcPts val="0"/>
              </a:spcAft>
              <a:buClr>
                <a:srgbClr val="00264C"/>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9" name="Shape 179"/>
        <p:cNvGrpSpPr/>
        <p:nvPr/>
      </p:nvGrpSpPr>
      <p:grpSpPr>
        <a:xfrm>
          <a:off x="0" y="0"/>
          <a:ext cx="0" cy="0"/>
          <a:chOff x="0" y="0"/>
          <a:chExt cx="0" cy="0"/>
        </a:xfrm>
      </p:grpSpPr>
      <p:sp>
        <p:nvSpPr>
          <p:cNvPr id="180" name="Google Shape;180;p23"/>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SzPts val="1100"/>
              <a:buNone/>
              <a:defRPr>
                <a:solidFill>
                  <a:srgbClr val="586C24"/>
                </a:solidFill>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
        <p:nvSpPr>
          <p:cNvPr id="181" name="Google Shape;181;p23"/>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lvl1pPr indent="-361950" lvl="0" marL="457200" rtl="0" algn="l">
              <a:spcBef>
                <a:spcPts val="400"/>
              </a:spcBef>
              <a:spcAft>
                <a:spcPts val="0"/>
              </a:spcAft>
              <a:buClr>
                <a:srgbClr val="546C24"/>
              </a:buClr>
              <a:buSzPts val="2100"/>
              <a:buFont typeface="Noto Sans Symbols"/>
              <a:buChar char="▪"/>
              <a:defRPr>
                <a:solidFill>
                  <a:srgbClr val="000000"/>
                </a:solidFill>
              </a:defRPr>
            </a:lvl1pPr>
            <a:lvl2pPr indent="-342900" lvl="1" marL="914400" rtl="0" algn="l">
              <a:spcBef>
                <a:spcPts val="400"/>
              </a:spcBef>
              <a:spcAft>
                <a:spcPts val="0"/>
              </a:spcAft>
              <a:buClr>
                <a:srgbClr val="546C24"/>
              </a:buClr>
              <a:buSzPts val="1800"/>
              <a:buFont typeface="Noto Sans Symbols"/>
              <a:buChar char="▪"/>
              <a:defRPr>
                <a:solidFill>
                  <a:srgbClr val="000000"/>
                </a:solidFill>
              </a:defRPr>
            </a:lvl2pPr>
            <a:lvl3pPr indent="-323850" lvl="2" marL="1371600" rtl="0" algn="l">
              <a:spcBef>
                <a:spcPts val="300"/>
              </a:spcBef>
              <a:spcAft>
                <a:spcPts val="0"/>
              </a:spcAft>
              <a:buClr>
                <a:srgbClr val="546C24"/>
              </a:buClr>
              <a:buSzPts val="1500"/>
              <a:buFont typeface="Noto Sans Symbols"/>
              <a:buChar char="▪"/>
              <a:defRPr>
                <a:solidFill>
                  <a:srgbClr val="000000"/>
                </a:solidFill>
              </a:defRPr>
            </a:lvl3pPr>
            <a:lvl4pPr indent="-317500" lvl="3" marL="1828800" rtl="0" algn="l">
              <a:spcBef>
                <a:spcPts val="300"/>
              </a:spcBef>
              <a:spcAft>
                <a:spcPts val="0"/>
              </a:spcAft>
              <a:buClr>
                <a:srgbClr val="546C24"/>
              </a:buClr>
              <a:buSzPts val="1400"/>
              <a:buFont typeface="Noto Sans Symbols"/>
              <a:buChar char="▪"/>
              <a:defRPr>
                <a:solidFill>
                  <a:srgbClr val="000000"/>
                </a:solidFill>
              </a:defRPr>
            </a:lvl4pPr>
            <a:lvl5pPr indent="-304800" lvl="4" marL="2286000" rtl="0" algn="l">
              <a:spcBef>
                <a:spcPts val="200"/>
              </a:spcBef>
              <a:spcAft>
                <a:spcPts val="0"/>
              </a:spcAft>
              <a:buClr>
                <a:srgbClr val="546C24"/>
              </a:buClr>
              <a:buSzPts val="1200"/>
              <a:buFont typeface="Noto Sans Symbols"/>
              <a:buChar char="▪"/>
              <a:defRPr>
                <a:solidFill>
                  <a:srgbClr val="000000"/>
                </a:solidFill>
              </a:defRPr>
            </a:lvl5pPr>
            <a:lvl6pPr indent="-317500" lvl="5" marL="2743200" rtl="0" algn="l">
              <a:spcBef>
                <a:spcPts val="300"/>
              </a:spcBef>
              <a:spcAft>
                <a:spcPts val="0"/>
              </a:spcAft>
              <a:buClr>
                <a:srgbClr val="00264C"/>
              </a:buClr>
              <a:buSzPts val="1400"/>
              <a:buChar char="▪"/>
              <a:defRPr/>
            </a:lvl6pPr>
            <a:lvl7pPr indent="-317500" lvl="6" marL="3200400" rtl="0" algn="l">
              <a:spcBef>
                <a:spcPts val="300"/>
              </a:spcBef>
              <a:spcAft>
                <a:spcPts val="0"/>
              </a:spcAft>
              <a:buClr>
                <a:srgbClr val="00264C"/>
              </a:buClr>
              <a:buSzPts val="1400"/>
              <a:buChar char="▪"/>
              <a:defRPr/>
            </a:lvl7pPr>
            <a:lvl8pPr indent="-317500" lvl="7" marL="3657600" rtl="0" algn="l">
              <a:spcBef>
                <a:spcPts val="300"/>
              </a:spcBef>
              <a:spcAft>
                <a:spcPts val="0"/>
              </a:spcAft>
              <a:buClr>
                <a:srgbClr val="00264C"/>
              </a:buClr>
              <a:buSzPts val="1400"/>
              <a:buChar char="▪"/>
              <a:defRPr/>
            </a:lvl8pPr>
            <a:lvl9pPr indent="-317500" lvl="8" marL="4114800" rtl="0" algn="l">
              <a:spcBef>
                <a:spcPts val="300"/>
              </a:spcBef>
              <a:spcAft>
                <a:spcPts val="0"/>
              </a:spcAft>
              <a:buClr>
                <a:srgbClr val="00264C"/>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004B53"/>
              </a:buClr>
              <a:buSzPts val="2000"/>
              <a:buNone/>
              <a:defRPr b="1" sz="2000">
                <a:solidFill>
                  <a:srgbClr val="004B53"/>
                </a:solidFill>
              </a:defRPr>
            </a:lvl1pPr>
            <a:lvl2pPr lvl="1">
              <a:spcBef>
                <a:spcPts val="0"/>
              </a:spcBef>
              <a:spcAft>
                <a:spcPts val="0"/>
              </a:spcAft>
              <a:buClr>
                <a:srgbClr val="004B53"/>
              </a:buClr>
              <a:buSzPts val="1800"/>
              <a:buNone/>
              <a:defRPr b="1" sz="1800">
                <a:solidFill>
                  <a:srgbClr val="004B53"/>
                </a:solidFill>
              </a:defRPr>
            </a:lvl2pPr>
            <a:lvl3pPr lvl="2">
              <a:spcBef>
                <a:spcPts val="0"/>
              </a:spcBef>
              <a:spcAft>
                <a:spcPts val="0"/>
              </a:spcAft>
              <a:buClr>
                <a:srgbClr val="004B53"/>
              </a:buClr>
              <a:buSzPts val="1800"/>
              <a:buNone/>
              <a:defRPr b="1" sz="1800">
                <a:solidFill>
                  <a:srgbClr val="004B53"/>
                </a:solidFill>
              </a:defRPr>
            </a:lvl3pPr>
            <a:lvl4pPr lvl="3">
              <a:spcBef>
                <a:spcPts val="0"/>
              </a:spcBef>
              <a:spcAft>
                <a:spcPts val="0"/>
              </a:spcAft>
              <a:buClr>
                <a:srgbClr val="004B53"/>
              </a:buClr>
              <a:buSzPts val="1800"/>
              <a:buNone/>
              <a:defRPr b="1" sz="1800">
                <a:solidFill>
                  <a:srgbClr val="004B53"/>
                </a:solidFill>
              </a:defRPr>
            </a:lvl4pPr>
            <a:lvl5pPr lvl="4">
              <a:spcBef>
                <a:spcPts val="0"/>
              </a:spcBef>
              <a:spcAft>
                <a:spcPts val="0"/>
              </a:spcAft>
              <a:buClr>
                <a:srgbClr val="004B53"/>
              </a:buClr>
              <a:buSzPts val="1800"/>
              <a:buNone/>
              <a:defRPr b="1" sz="1800">
                <a:solidFill>
                  <a:srgbClr val="004B53"/>
                </a:solidFill>
              </a:defRPr>
            </a:lvl5pPr>
            <a:lvl6pPr lvl="5">
              <a:spcBef>
                <a:spcPts val="0"/>
              </a:spcBef>
              <a:spcAft>
                <a:spcPts val="0"/>
              </a:spcAft>
              <a:buClr>
                <a:srgbClr val="004B53"/>
              </a:buClr>
              <a:buSzPts val="1800"/>
              <a:buNone/>
              <a:defRPr b="1" sz="1800">
                <a:solidFill>
                  <a:srgbClr val="004B53"/>
                </a:solidFill>
              </a:defRPr>
            </a:lvl6pPr>
            <a:lvl7pPr lvl="6">
              <a:spcBef>
                <a:spcPts val="0"/>
              </a:spcBef>
              <a:spcAft>
                <a:spcPts val="0"/>
              </a:spcAft>
              <a:buClr>
                <a:srgbClr val="004B53"/>
              </a:buClr>
              <a:buSzPts val="1800"/>
              <a:buNone/>
              <a:defRPr b="1" sz="1800">
                <a:solidFill>
                  <a:srgbClr val="004B53"/>
                </a:solidFill>
              </a:defRPr>
            </a:lvl7pPr>
            <a:lvl8pPr lvl="7">
              <a:spcBef>
                <a:spcPts val="0"/>
              </a:spcBef>
              <a:spcAft>
                <a:spcPts val="0"/>
              </a:spcAft>
              <a:buClr>
                <a:srgbClr val="004B53"/>
              </a:buClr>
              <a:buSzPts val="1800"/>
              <a:buNone/>
              <a:defRPr b="1" sz="1800">
                <a:solidFill>
                  <a:srgbClr val="004B53"/>
                </a:solidFill>
              </a:defRPr>
            </a:lvl8pPr>
            <a:lvl9pPr lvl="8">
              <a:spcBef>
                <a:spcPts val="0"/>
              </a:spcBef>
              <a:spcAft>
                <a:spcPts val="0"/>
              </a:spcAft>
              <a:buClr>
                <a:srgbClr val="004B53"/>
              </a:buClr>
              <a:buSzPts val="1800"/>
              <a:buNone/>
              <a:defRPr b="1" sz="1800">
                <a:solidFill>
                  <a:srgbClr val="004B53"/>
                </a:solidFill>
              </a:defRPr>
            </a:lvl9pPr>
          </a:lstStyle>
          <a:p/>
        </p:txBody>
      </p:sp>
      <p:sp>
        <p:nvSpPr>
          <p:cNvPr id="18" name="Google Shape;18;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4D5C"/>
              </a:buClr>
              <a:buSzPts val="1800"/>
              <a:buChar char="●"/>
              <a:defRPr/>
            </a:lvl1pPr>
            <a:lvl2pPr indent="-317500" lvl="1" marL="914400">
              <a:spcBef>
                <a:spcPts val="1600"/>
              </a:spcBef>
              <a:spcAft>
                <a:spcPts val="0"/>
              </a:spcAft>
              <a:buClr>
                <a:srgbClr val="004D5C"/>
              </a:buClr>
              <a:buSzPts val="1400"/>
              <a:buChar char="●"/>
              <a:defRPr/>
            </a:lvl2pPr>
            <a:lvl3pPr indent="-304800" lvl="2" marL="1371600">
              <a:spcBef>
                <a:spcPts val="1600"/>
              </a:spcBef>
              <a:spcAft>
                <a:spcPts val="0"/>
              </a:spcAft>
              <a:buClr>
                <a:srgbClr val="004D5C"/>
              </a:buClr>
              <a:buSzPts val="1200"/>
              <a:buChar char="●"/>
              <a:defRPr sz="1200"/>
            </a:lvl3pPr>
            <a:lvl4pPr indent="-304800" lvl="3" marL="1828800">
              <a:spcBef>
                <a:spcPts val="1600"/>
              </a:spcBef>
              <a:spcAft>
                <a:spcPts val="0"/>
              </a:spcAft>
              <a:buClr>
                <a:srgbClr val="004D5C"/>
              </a:buClr>
              <a:buSzPts val="1200"/>
              <a:buChar char="●"/>
              <a:defRPr sz="1200"/>
            </a:lvl4pPr>
            <a:lvl5pPr indent="-304800" lvl="4" marL="2286000">
              <a:spcBef>
                <a:spcPts val="1600"/>
              </a:spcBef>
              <a:spcAft>
                <a:spcPts val="0"/>
              </a:spcAft>
              <a:buClr>
                <a:srgbClr val="004D5C"/>
              </a:buClr>
              <a:buSzPts val="1200"/>
              <a:buChar char="●"/>
              <a:defRPr sz="1200"/>
            </a:lvl5pPr>
            <a:lvl6pPr indent="-304800" lvl="5" marL="2743200">
              <a:spcBef>
                <a:spcPts val="1600"/>
              </a:spcBef>
              <a:spcAft>
                <a:spcPts val="0"/>
              </a:spcAft>
              <a:buClr>
                <a:srgbClr val="004D5C"/>
              </a:buClr>
              <a:buSzPts val="1200"/>
              <a:buChar char="●"/>
              <a:defRPr sz="1200"/>
            </a:lvl6pPr>
            <a:lvl7pPr indent="-304800" lvl="6" marL="3200400">
              <a:spcBef>
                <a:spcPts val="1600"/>
              </a:spcBef>
              <a:spcAft>
                <a:spcPts val="0"/>
              </a:spcAft>
              <a:buClr>
                <a:srgbClr val="004D5C"/>
              </a:buClr>
              <a:buSzPts val="1200"/>
              <a:buChar char="●"/>
              <a:defRPr sz="1200"/>
            </a:lvl7pPr>
            <a:lvl8pPr indent="-304800" lvl="7" marL="3657600">
              <a:spcBef>
                <a:spcPts val="1600"/>
              </a:spcBef>
              <a:spcAft>
                <a:spcPts val="0"/>
              </a:spcAft>
              <a:buClr>
                <a:srgbClr val="004D5C"/>
              </a:buClr>
              <a:buSzPts val="1200"/>
              <a:buChar char="●"/>
              <a:defRPr sz="1200"/>
            </a:lvl8pPr>
            <a:lvl9pPr indent="-304800" lvl="8" marL="4114800">
              <a:spcBef>
                <a:spcPts val="1600"/>
              </a:spcBef>
              <a:spcAft>
                <a:spcPts val="1600"/>
              </a:spcAft>
              <a:buClr>
                <a:srgbClr val="004D5C"/>
              </a:buClr>
              <a:buSzPts val="1200"/>
              <a:buChar char="●"/>
              <a:defRPr sz="1200"/>
            </a:lvl9pPr>
          </a:lstStyle>
          <a:p/>
        </p:txBody>
      </p:sp>
      <p:sp>
        <p:nvSpPr>
          <p:cNvPr id="19" name="Google Shape;19;p3"/>
          <p:cNvSpPr/>
          <p:nvPr/>
        </p:nvSpPr>
        <p:spPr>
          <a:xfrm>
            <a:off x="395025" y="361325"/>
            <a:ext cx="1169100" cy="47700"/>
          </a:xfrm>
          <a:prstGeom prst="rect">
            <a:avLst/>
          </a:prstGeom>
          <a:solidFill>
            <a:srgbClr val="004D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 name="Google Shape;20;p3"/>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nvSpPr>
        <p:spPr>
          <a:xfrm>
            <a:off x="8748750" y="4916875"/>
            <a:ext cx="226500" cy="1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2" name="Google Shape;22;p3"/>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cSld name="Intro">
    <p:bg>
      <p:bgPr>
        <a:solidFill>
          <a:srgbClr val="637738">
            <a:alpha val="83920"/>
          </a:srgbClr>
        </a:solidFill>
      </p:bgPr>
    </p:bg>
    <p:spTree>
      <p:nvGrpSpPr>
        <p:cNvPr id="182" name="Shape 182"/>
        <p:cNvGrpSpPr/>
        <p:nvPr/>
      </p:nvGrpSpPr>
      <p:grpSpPr>
        <a:xfrm>
          <a:off x="0" y="0"/>
          <a:ext cx="0" cy="0"/>
          <a:chOff x="0" y="0"/>
          <a:chExt cx="0" cy="0"/>
        </a:xfrm>
      </p:grpSpPr>
      <p:sp>
        <p:nvSpPr>
          <p:cNvPr id="183" name="Google Shape;183;p24"/>
          <p:cNvSpPr/>
          <p:nvPr/>
        </p:nvSpPr>
        <p:spPr>
          <a:xfrm>
            <a:off x="0" y="0"/>
            <a:ext cx="9144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 name="Google Shape;184;p24"/>
          <p:cNvSpPr/>
          <p:nvPr/>
        </p:nvSpPr>
        <p:spPr>
          <a:xfrm>
            <a:off x="-900" y="1330917"/>
            <a:ext cx="9144900" cy="3812700"/>
          </a:xfrm>
          <a:prstGeom prst="rect">
            <a:avLst/>
          </a:prstGeom>
          <a:solidFill>
            <a:srgbClr val="546C24">
              <a:alpha val="949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 name="Google Shape;185;p24"/>
          <p:cNvSpPr txBox="1"/>
          <p:nvPr>
            <p:ph type="ctrTitle"/>
          </p:nvPr>
        </p:nvSpPr>
        <p:spPr>
          <a:xfrm>
            <a:off x="431999" y="810000"/>
            <a:ext cx="8442600" cy="30186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SzPts val="1100"/>
              <a:buNone/>
              <a:defRPr sz="4100">
                <a:solidFill>
                  <a:schemeClr val="lt1"/>
                </a:solidFill>
                <a:latin typeface="Calibri"/>
                <a:ea typeface="Calibri"/>
                <a:cs typeface="Calibri"/>
                <a:sym typeface="Calibri"/>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pic>
        <p:nvPicPr>
          <p:cNvPr id="186" name="Google Shape;186;p24"/>
          <p:cNvPicPr preferRelativeResize="0"/>
          <p:nvPr/>
        </p:nvPicPr>
        <p:blipFill rotWithShape="1">
          <a:blip r:embed="rId2">
            <a:alphaModFix/>
          </a:blip>
          <a:srcRect b="0" l="0" r="0" t="0"/>
          <a:stretch/>
        </p:blipFill>
        <p:spPr>
          <a:xfrm>
            <a:off x="7530722" y="163442"/>
            <a:ext cx="1343856" cy="461651"/>
          </a:xfrm>
          <a:prstGeom prst="rect">
            <a:avLst/>
          </a:prstGeom>
          <a:noFill/>
          <a:ln>
            <a:noFill/>
          </a:ln>
        </p:spPr>
      </p:pic>
      <p:pic>
        <p:nvPicPr>
          <p:cNvPr id="187" name="Google Shape;187;p24"/>
          <p:cNvPicPr preferRelativeResize="0"/>
          <p:nvPr/>
        </p:nvPicPr>
        <p:blipFill rotWithShape="1">
          <a:blip r:embed="rId3">
            <a:alphaModFix/>
          </a:blip>
          <a:srcRect b="0" l="0" r="0" t="0"/>
          <a:stretch/>
        </p:blipFill>
        <p:spPr>
          <a:xfrm>
            <a:off x="395635" y="199940"/>
            <a:ext cx="2988234" cy="1035426"/>
          </a:xfrm>
          <a:prstGeom prst="rect">
            <a:avLst/>
          </a:prstGeom>
          <a:noFill/>
          <a:ln>
            <a:noFill/>
          </a:ln>
        </p:spPr>
      </p:pic>
      <p:sp>
        <p:nvSpPr>
          <p:cNvPr id="188" name="Google Shape;188;p24"/>
          <p:cNvSpPr/>
          <p:nvPr/>
        </p:nvSpPr>
        <p:spPr>
          <a:xfrm>
            <a:off x="0" y="0"/>
            <a:ext cx="9144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9" name="Google Shape;189;p24"/>
          <p:cNvSpPr/>
          <p:nvPr/>
        </p:nvSpPr>
        <p:spPr>
          <a:xfrm>
            <a:off x="-900" y="1330917"/>
            <a:ext cx="9144900" cy="3812700"/>
          </a:xfrm>
          <a:prstGeom prst="rect">
            <a:avLst/>
          </a:prstGeom>
          <a:solidFill>
            <a:srgbClr val="546C24">
              <a:alpha val="949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90" name="Google Shape;190;p24"/>
          <p:cNvPicPr preferRelativeResize="0"/>
          <p:nvPr/>
        </p:nvPicPr>
        <p:blipFill rotWithShape="1">
          <a:blip r:embed="rId2">
            <a:alphaModFix/>
          </a:blip>
          <a:srcRect b="0" l="0" r="0" t="0"/>
          <a:stretch/>
        </p:blipFill>
        <p:spPr>
          <a:xfrm>
            <a:off x="7530722" y="163442"/>
            <a:ext cx="1343856" cy="461651"/>
          </a:xfrm>
          <a:prstGeom prst="rect">
            <a:avLst/>
          </a:prstGeom>
          <a:noFill/>
          <a:ln>
            <a:noFill/>
          </a:ln>
        </p:spPr>
      </p:pic>
      <p:pic>
        <p:nvPicPr>
          <p:cNvPr id="191" name="Google Shape;191;p24"/>
          <p:cNvPicPr preferRelativeResize="0"/>
          <p:nvPr/>
        </p:nvPicPr>
        <p:blipFill rotWithShape="1">
          <a:blip r:embed="rId3">
            <a:alphaModFix/>
          </a:blip>
          <a:srcRect b="0" l="0" r="0" t="0"/>
          <a:stretch/>
        </p:blipFill>
        <p:spPr>
          <a:xfrm>
            <a:off x="395635" y="199940"/>
            <a:ext cx="2988234" cy="1035426"/>
          </a:xfrm>
          <a:prstGeom prst="rect">
            <a:avLst/>
          </a:prstGeom>
          <a:noFill/>
          <a:ln>
            <a:noFill/>
          </a:ln>
        </p:spPr>
      </p:pic>
      <p:pic>
        <p:nvPicPr>
          <p:cNvPr descr="A red sign with white text&#10;&#10;Description automatically generated with low confidence" id="192" name="Google Shape;192;p24"/>
          <p:cNvPicPr preferRelativeResize="0"/>
          <p:nvPr/>
        </p:nvPicPr>
        <p:blipFill rotWithShape="1">
          <a:blip r:embed="rId4">
            <a:alphaModFix/>
          </a:blip>
          <a:srcRect b="0" l="0" r="0" t="0"/>
          <a:stretch/>
        </p:blipFill>
        <p:spPr>
          <a:xfrm>
            <a:off x="3955723" y="26766438"/>
            <a:ext cx="1188132" cy="587716"/>
          </a:xfrm>
          <a:prstGeom prst="rect">
            <a:avLst/>
          </a:prstGeom>
          <a:noFill/>
          <a:ln>
            <a:noFill/>
          </a:ln>
        </p:spPr>
      </p:pic>
      <p:grpSp>
        <p:nvGrpSpPr>
          <p:cNvPr id="193" name="Google Shape;193;p24"/>
          <p:cNvGrpSpPr/>
          <p:nvPr/>
        </p:nvGrpSpPr>
        <p:grpSpPr>
          <a:xfrm>
            <a:off x="-15527" y="4517337"/>
            <a:ext cx="9160463" cy="547225"/>
            <a:chOff x="-20703" y="6023115"/>
            <a:chExt cx="12213950" cy="729633"/>
          </a:xfrm>
        </p:grpSpPr>
        <p:grpSp>
          <p:nvGrpSpPr>
            <p:cNvPr id="194" name="Google Shape;194;p24"/>
            <p:cNvGrpSpPr/>
            <p:nvPr/>
          </p:nvGrpSpPr>
          <p:grpSpPr>
            <a:xfrm>
              <a:off x="167956" y="6111985"/>
              <a:ext cx="11780764" cy="495503"/>
              <a:chOff x="302831" y="6288756"/>
              <a:chExt cx="11780764" cy="495503"/>
            </a:xfrm>
          </p:grpSpPr>
          <p:pic>
            <p:nvPicPr>
              <p:cNvPr descr="ARTEV_lo_met_baseline_RGB" id="195" name="Google Shape;195;p24"/>
              <p:cNvPicPr preferRelativeResize="0"/>
              <p:nvPr/>
            </p:nvPicPr>
            <p:blipFill rotWithShape="1">
              <a:blip r:embed="rId5">
                <a:alphaModFix/>
              </a:blip>
              <a:srcRect b="0" l="0" r="0" t="0"/>
              <a:stretch/>
            </p:blipFill>
            <p:spPr>
              <a:xfrm>
                <a:off x="7282812" y="6369114"/>
                <a:ext cx="509270" cy="359409"/>
              </a:xfrm>
              <a:prstGeom prst="rect">
                <a:avLst/>
              </a:prstGeom>
              <a:noFill/>
              <a:ln>
                <a:noFill/>
              </a:ln>
            </p:spPr>
          </p:pic>
          <p:pic>
            <p:nvPicPr>
              <p:cNvPr descr="KULEUVEN_CMYK_LOGO" id="196" name="Google Shape;196;p24"/>
              <p:cNvPicPr preferRelativeResize="0"/>
              <p:nvPr/>
            </p:nvPicPr>
            <p:blipFill rotWithShape="1">
              <a:blip r:embed="rId6">
                <a:alphaModFix/>
              </a:blip>
              <a:srcRect b="0" l="0" r="0" t="0"/>
              <a:stretch/>
            </p:blipFill>
            <p:spPr>
              <a:xfrm>
                <a:off x="302831" y="6412439"/>
                <a:ext cx="808356" cy="287654"/>
              </a:xfrm>
              <a:prstGeom prst="rect">
                <a:avLst/>
              </a:prstGeom>
              <a:noFill/>
              <a:ln>
                <a:noFill/>
              </a:ln>
            </p:spPr>
          </p:pic>
          <p:pic>
            <p:nvPicPr>
              <p:cNvPr descr="UA_logo_UA_hor_kl" id="197" name="Google Shape;197;p24"/>
              <p:cNvPicPr preferRelativeResize="0"/>
              <p:nvPr/>
            </p:nvPicPr>
            <p:blipFill rotWithShape="1">
              <a:blip r:embed="rId7">
                <a:alphaModFix/>
              </a:blip>
              <a:srcRect b="0" l="0" r="0" t="0"/>
              <a:stretch/>
            </p:blipFill>
            <p:spPr>
              <a:xfrm>
                <a:off x="2817858" y="6419966"/>
                <a:ext cx="767399" cy="270379"/>
              </a:xfrm>
              <a:prstGeom prst="rect">
                <a:avLst/>
              </a:prstGeom>
              <a:noFill/>
              <a:ln>
                <a:noFill/>
              </a:ln>
            </p:spPr>
          </p:pic>
          <p:pic>
            <p:nvPicPr>
              <p:cNvPr descr="J:\GBW-0077_LUCAS\0009_SWVG\SWVG III\06 _ Communicatie\Logos\UCLL_LOGO_CMYK.png" id="198" name="Google Shape;198;p24"/>
              <p:cNvPicPr preferRelativeResize="0"/>
              <p:nvPr/>
            </p:nvPicPr>
            <p:blipFill rotWithShape="1">
              <a:blip r:embed="rId8">
                <a:alphaModFix/>
              </a:blip>
              <a:srcRect b="0" l="0" r="0" t="0"/>
              <a:stretch/>
            </p:blipFill>
            <p:spPr>
              <a:xfrm>
                <a:off x="9854233" y="6400928"/>
                <a:ext cx="641437" cy="286320"/>
              </a:xfrm>
              <a:prstGeom prst="rect">
                <a:avLst/>
              </a:prstGeom>
              <a:noFill/>
              <a:ln>
                <a:noFill/>
              </a:ln>
            </p:spPr>
          </p:pic>
          <p:pic>
            <p:nvPicPr>
              <p:cNvPr descr="1_TM_logo_rgb" id="199" name="Google Shape;199;p24"/>
              <p:cNvPicPr preferRelativeResize="0"/>
              <p:nvPr/>
            </p:nvPicPr>
            <p:blipFill rotWithShape="1">
              <a:blip r:embed="rId9">
                <a:alphaModFix/>
              </a:blip>
              <a:srcRect b="0" l="0" r="0" t="0"/>
              <a:stretch/>
            </p:blipFill>
            <p:spPr>
              <a:xfrm>
                <a:off x="5409172" y="6405276"/>
                <a:ext cx="545680" cy="288989"/>
              </a:xfrm>
              <a:prstGeom prst="rect">
                <a:avLst/>
              </a:prstGeom>
              <a:noFill/>
              <a:ln>
                <a:noFill/>
              </a:ln>
            </p:spPr>
          </p:pic>
          <p:pic>
            <p:nvPicPr>
              <p:cNvPr id="200" name="Google Shape;200;p24"/>
              <p:cNvPicPr preferRelativeResize="0"/>
              <p:nvPr/>
            </p:nvPicPr>
            <p:blipFill rotWithShape="1">
              <a:blip r:embed="rId10">
                <a:alphaModFix/>
              </a:blip>
              <a:srcRect b="0" l="0" r="0" t="0"/>
              <a:stretch/>
            </p:blipFill>
            <p:spPr>
              <a:xfrm>
                <a:off x="10740573" y="6442919"/>
                <a:ext cx="538585" cy="136662"/>
              </a:xfrm>
              <a:prstGeom prst="rect">
                <a:avLst/>
              </a:prstGeom>
              <a:noFill/>
              <a:ln>
                <a:noFill/>
              </a:ln>
            </p:spPr>
          </p:pic>
          <p:pic>
            <p:nvPicPr>
              <p:cNvPr id="201" name="Google Shape;201;p24"/>
              <p:cNvPicPr preferRelativeResize="0"/>
              <p:nvPr/>
            </p:nvPicPr>
            <p:blipFill rotWithShape="1">
              <a:blip r:embed="rId11">
                <a:alphaModFix/>
              </a:blip>
              <a:srcRect b="16554" l="16115" r="16115" t="16560"/>
              <a:stretch/>
            </p:blipFill>
            <p:spPr>
              <a:xfrm>
                <a:off x="1343472" y="6354908"/>
                <a:ext cx="532965" cy="420722"/>
              </a:xfrm>
              <a:prstGeom prst="rect">
                <a:avLst/>
              </a:prstGeom>
              <a:noFill/>
              <a:ln>
                <a:noFill/>
              </a:ln>
            </p:spPr>
          </p:pic>
          <p:pic>
            <p:nvPicPr>
              <p:cNvPr id="202" name="Google Shape;202;p24"/>
              <p:cNvPicPr preferRelativeResize="0"/>
              <p:nvPr/>
            </p:nvPicPr>
            <p:blipFill rotWithShape="1">
              <a:blip r:embed="rId12">
                <a:alphaModFix/>
              </a:blip>
              <a:srcRect b="23292" l="31725" r="31725" t="23297"/>
              <a:stretch/>
            </p:blipFill>
            <p:spPr>
              <a:xfrm>
                <a:off x="2088046" y="6376381"/>
                <a:ext cx="424180" cy="359409"/>
              </a:xfrm>
              <a:prstGeom prst="rect">
                <a:avLst/>
              </a:prstGeom>
              <a:noFill/>
              <a:ln>
                <a:noFill/>
              </a:ln>
            </p:spPr>
          </p:pic>
          <p:pic>
            <p:nvPicPr>
              <p:cNvPr descr="J:\GBW-0077_LUCAS\0009_SWVG\SWVG III\06 _ Communicatie\Logos\UHasselt-liggend.jpg" id="203" name="Google Shape;203;p24"/>
              <p:cNvPicPr preferRelativeResize="0"/>
              <p:nvPr/>
            </p:nvPicPr>
            <p:blipFill rotWithShape="1">
              <a:blip r:embed="rId13">
                <a:alphaModFix/>
              </a:blip>
              <a:srcRect b="0" l="0" r="0" t="0"/>
              <a:stretch/>
            </p:blipFill>
            <p:spPr>
              <a:xfrm>
                <a:off x="4008132" y="6432430"/>
                <a:ext cx="966082" cy="227195"/>
              </a:xfrm>
              <a:prstGeom prst="rect">
                <a:avLst/>
              </a:prstGeom>
              <a:noFill/>
              <a:ln>
                <a:noFill/>
              </a:ln>
            </p:spPr>
          </p:pic>
          <p:pic>
            <p:nvPicPr>
              <p:cNvPr descr="Logo&#10;&#10;Description automatically generated" id="204" name="Google Shape;204;p24"/>
              <p:cNvPicPr preferRelativeResize="0"/>
              <p:nvPr/>
            </p:nvPicPr>
            <p:blipFill rotWithShape="1">
              <a:blip r:embed="rId14">
                <a:alphaModFix/>
              </a:blip>
              <a:srcRect b="16470" l="0" r="0" t="11762"/>
              <a:stretch/>
            </p:blipFill>
            <p:spPr>
              <a:xfrm>
                <a:off x="6254192" y="6399594"/>
                <a:ext cx="769620" cy="287654"/>
              </a:xfrm>
              <a:prstGeom prst="rect">
                <a:avLst/>
              </a:prstGeom>
              <a:noFill/>
              <a:ln>
                <a:noFill/>
              </a:ln>
            </p:spPr>
          </p:pic>
          <p:pic>
            <p:nvPicPr>
              <p:cNvPr descr="Logo, company name&#10;&#10;Description automatically generated" id="205" name="Google Shape;205;p24"/>
              <p:cNvPicPr preferRelativeResize="0"/>
              <p:nvPr/>
            </p:nvPicPr>
            <p:blipFill rotWithShape="1">
              <a:blip r:embed="rId15">
                <a:alphaModFix/>
              </a:blip>
              <a:srcRect b="0" l="0" r="0" t="0"/>
              <a:stretch/>
            </p:blipFill>
            <p:spPr>
              <a:xfrm>
                <a:off x="11440168" y="6288756"/>
                <a:ext cx="643427" cy="495503"/>
              </a:xfrm>
              <a:prstGeom prst="rect">
                <a:avLst/>
              </a:prstGeom>
              <a:noFill/>
              <a:ln>
                <a:noFill/>
              </a:ln>
            </p:spPr>
          </p:pic>
          <p:pic>
            <p:nvPicPr>
              <p:cNvPr descr="Logo, company name&#10;&#10;Description automatically generated" id="206" name="Google Shape;206;p24"/>
              <p:cNvPicPr preferRelativeResize="0"/>
              <p:nvPr/>
            </p:nvPicPr>
            <p:blipFill rotWithShape="1">
              <a:blip r:embed="rId16">
                <a:alphaModFix/>
              </a:blip>
              <a:srcRect b="0" l="0" r="0" t="0"/>
              <a:stretch/>
            </p:blipFill>
            <p:spPr>
              <a:xfrm>
                <a:off x="8726026" y="6315774"/>
                <a:ext cx="898525" cy="467994"/>
              </a:xfrm>
              <a:prstGeom prst="rect">
                <a:avLst/>
              </a:prstGeom>
              <a:noFill/>
              <a:ln>
                <a:noFill/>
              </a:ln>
            </p:spPr>
          </p:pic>
          <p:pic>
            <p:nvPicPr>
              <p:cNvPr descr="Logo&#10;&#10;Description automatically generated" id="207" name="Google Shape;207;p24"/>
              <p:cNvPicPr preferRelativeResize="0"/>
              <p:nvPr/>
            </p:nvPicPr>
            <p:blipFill rotWithShape="1">
              <a:blip r:embed="rId17">
                <a:alphaModFix/>
              </a:blip>
              <a:srcRect b="0" l="0" r="0" t="0"/>
              <a:stretch/>
            </p:blipFill>
            <p:spPr>
              <a:xfrm>
                <a:off x="8095598" y="6331014"/>
                <a:ext cx="431800" cy="431799"/>
              </a:xfrm>
              <a:prstGeom prst="rect">
                <a:avLst/>
              </a:prstGeom>
              <a:noFill/>
              <a:ln>
                <a:noFill/>
              </a:ln>
            </p:spPr>
          </p:pic>
        </p:grpSp>
        <p:grpSp>
          <p:nvGrpSpPr>
            <p:cNvPr id="208" name="Google Shape;208;p24"/>
            <p:cNvGrpSpPr/>
            <p:nvPr/>
          </p:nvGrpSpPr>
          <p:grpSpPr>
            <a:xfrm>
              <a:off x="-20703" y="6023115"/>
              <a:ext cx="12213950" cy="729633"/>
              <a:chOff x="476364" y="41117188"/>
              <a:chExt cx="28991100" cy="1656000"/>
            </a:xfrm>
          </p:grpSpPr>
          <p:grpSp>
            <p:nvGrpSpPr>
              <p:cNvPr id="209" name="Google Shape;209;p24"/>
              <p:cNvGrpSpPr/>
              <p:nvPr/>
            </p:nvGrpSpPr>
            <p:grpSpPr>
              <a:xfrm>
                <a:off x="476364" y="41280636"/>
                <a:ext cx="28991100" cy="1320600"/>
                <a:chOff x="476364" y="41280636"/>
                <a:chExt cx="28991100" cy="1320600"/>
              </a:xfrm>
            </p:grpSpPr>
            <p:grpSp>
              <p:nvGrpSpPr>
                <p:cNvPr id="210" name="Google Shape;210;p24"/>
                <p:cNvGrpSpPr/>
                <p:nvPr/>
              </p:nvGrpSpPr>
              <p:grpSpPr>
                <a:xfrm>
                  <a:off x="476364" y="41280636"/>
                  <a:ext cx="28991100" cy="1320600"/>
                  <a:chOff x="476364" y="41280636"/>
                  <a:chExt cx="28991100" cy="1320600"/>
                </a:xfrm>
              </p:grpSpPr>
              <p:grpSp>
                <p:nvGrpSpPr>
                  <p:cNvPr id="211" name="Google Shape;211;p24"/>
                  <p:cNvGrpSpPr/>
                  <p:nvPr/>
                </p:nvGrpSpPr>
                <p:grpSpPr>
                  <a:xfrm>
                    <a:off x="476364" y="41280636"/>
                    <a:ext cx="28991100" cy="1320600"/>
                    <a:chOff x="476364" y="41280636"/>
                    <a:chExt cx="28991100" cy="1320600"/>
                  </a:xfrm>
                </p:grpSpPr>
                <p:grpSp>
                  <p:nvGrpSpPr>
                    <p:cNvPr id="212" name="Google Shape;212;p24"/>
                    <p:cNvGrpSpPr/>
                    <p:nvPr/>
                  </p:nvGrpSpPr>
                  <p:grpSpPr>
                    <a:xfrm>
                      <a:off x="476364" y="41280636"/>
                      <a:ext cx="28991100" cy="1320600"/>
                      <a:chOff x="476364" y="41280636"/>
                      <a:chExt cx="28991100" cy="1320600"/>
                    </a:xfrm>
                  </p:grpSpPr>
                  <p:sp>
                    <p:nvSpPr>
                      <p:cNvPr id="213" name="Google Shape;213;p24"/>
                      <p:cNvSpPr/>
                      <p:nvPr/>
                    </p:nvSpPr>
                    <p:spPr>
                      <a:xfrm>
                        <a:off x="476364" y="41280636"/>
                        <a:ext cx="28991100" cy="1320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picture containing graphical user interface&#10;&#10;Description automatically generated" id="214" name="Google Shape;214;p24"/>
                      <p:cNvPicPr preferRelativeResize="0"/>
                      <p:nvPr/>
                    </p:nvPicPr>
                    <p:blipFill rotWithShape="1">
                      <a:blip r:embed="rId18">
                        <a:alphaModFix/>
                      </a:blip>
                      <a:srcRect b="0" l="0" r="0" t="0"/>
                      <a:stretch/>
                    </p:blipFill>
                    <p:spPr>
                      <a:xfrm>
                        <a:off x="7393603" y="41651194"/>
                        <a:ext cx="2137531" cy="611705"/>
                      </a:xfrm>
                      <a:prstGeom prst="rect">
                        <a:avLst/>
                      </a:prstGeom>
                      <a:noFill/>
                      <a:ln>
                        <a:noFill/>
                      </a:ln>
                    </p:spPr>
                  </p:pic>
                </p:grpSp>
                <p:pic>
                  <p:nvPicPr>
                    <p:cNvPr descr="Logo&#10;&#10;Description automatically generated" id="215" name="Google Shape;215;p24"/>
                    <p:cNvPicPr preferRelativeResize="0"/>
                    <p:nvPr/>
                  </p:nvPicPr>
                  <p:blipFill rotWithShape="1">
                    <a:blip r:embed="rId19">
                      <a:alphaModFix/>
                    </a:blip>
                    <a:srcRect b="0" l="0" r="0" t="0"/>
                    <a:stretch/>
                  </p:blipFill>
                  <p:spPr>
                    <a:xfrm>
                      <a:off x="17156211" y="41475485"/>
                      <a:ext cx="2537648" cy="1044000"/>
                    </a:xfrm>
                    <a:prstGeom prst="rect">
                      <a:avLst/>
                    </a:prstGeom>
                    <a:noFill/>
                    <a:ln>
                      <a:noFill/>
                    </a:ln>
                  </p:spPr>
                </p:pic>
                <p:grpSp>
                  <p:nvGrpSpPr>
                    <p:cNvPr id="216" name="Google Shape;216;p24"/>
                    <p:cNvGrpSpPr/>
                    <p:nvPr/>
                  </p:nvGrpSpPr>
                  <p:grpSpPr>
                    <a:xfrm>
                      <a:off x="1026365" y="41545577"/>
                      <a:ext cx="26498282" cy="795725"/>
                      <a:chOff x="1705794" y="41563797"/>
                      <a:chExt cx="24965407" cy="795725"/>
                    </a:xfrm>
                  </p:grpSpPr>
                  <p:grpSp>
                    <p:nvGrpSpPr>
                      <p:cNvPr id="217" name="Google Shape;217;p24"/>
                      <p:cNvGrpSpPr/>
                      <p:nvPr/>
                    </p:nvGrpSpPr>
                    <p:grpSpPr>
                      <a:xfrm>
                        <a:off x="1705794" y="41592894"/>
                        <a:ext cx="24965407" cy="766628"/>
                        <a:chOff x="223057" y="6382170"/>
                        <a:chExt cx="11096723" cy="287654"/>
                      </a:xfrm>
                    </p:grpSpPr>
                    <p:pic>
                      <p:nvPicPr>
                        <p:cNvPr descr="KULEUVEN_CMYK_LOGO" id="218" name="Google Shape;218;p24"/>
                        <p:cNvPicPr preferRelativeResize="0"/>
                        <p:nvPr/>
                      </p:nvPicPr>
                      <p:blipFill rotWithShape="1">
                        <a:blip r:embed="rId6">
                          <a:alphaModFix/>
                        </a:blip>
                        <a:srcRect b="0" l="0" r="0" t="0"/>
                        <a:stretch/>
                      </p:blipFill>
                      <p:spPr>
                        <a:xfrm>
                          <a:off x="223057" y="6382170"/>
                          <a:ext cx="898314" cy="287654"/>
                        </a:xfrm>
                        <a:prstGeom prst="rect">
                          <a:avLst/>
                        </a:prstGeom>
                        <a:noFill/>
                        <a:ln>
                          <a:noFill/>
                        </a:ln>
                      </p:spPr>
                    </p:pic>
                    <p:pic>
                      <p:nvPicPr>
                        <p:cNvPr id="219" name="Google Shape;219;p24"/>
                        <p:cNvPicPr preferRelativeResize="0"/>
                        <p:nvPr/>
                      </p:nvPicPr>
                      <p:blipFill rotWithShape="1">
                        <a:blip r:embed="rId10">
                          <a:alphaModFix/>
                        </a:blip>
                        <a:srcRect b="0" l="0" r="0" t="0"/>
                        <a:stretch/>
                      </p:blipFill>
                      <p:spPr>
                        <a:xfrm>
                          <a:off x="10731467" y="6442150"/>
                          <a:ext cx="588313" cy="138200"/>
                        </a:xfrm>
                        <a:prstGeom prst="rect">
                          <a:avLst/>
                        </a:prstGeom>
                        <a:noFill/>
                        <a:ln>
                          <a:noFill/>
                        </a:ln>
                      </p:spPr>
                    </p:pic>
                  </p:grpSp>
                  <p:pic>
                    <p:nvPicPr>
                      <p:cNvPr descr="A red sign with white text&#10;&#10;Description automatically generated with low confidence" id="220" name="Google Shape;220;p24"/>
                      <p:cNvPicPr preferRelativeResize="0"/>
                      <p:nvPr/>
                    </p:nvPicPr>
                    <p:blipFill rotWithShape="1">
                      <a:blip r:embed="rId20">
                        <a:alphaModFix/>
                      </a:blip>
                      <a:srcRect b="0" l="0" r="0" t="0"/>
                      <a:stretch/>
                    </p:blipFill>
                    <p:spPr>
                      <a:xfrm>
                        <a:off x="13146963" y="41563797"/>
                        <a:ext cx="1584176" cy="783622"/>
                      </a:xfrm>
                      <a:prstGeom prst="rect">
                        <a:avLst/>
                      </a:prstGeom>
                      <a:noFill/>
                      <a:ln>
                        <a:noFill/>
                      </a:ln>
                    </p:spPr>
                  </p:pic>
                </p:grpSp>
                <p:pic>
                  <p:nvPicPr>
                    <p:cNvPr descr="Logo&#10;&#10;Description automatically generated" id="221" name="Google Shape;221;p24"/>
                    <p:cNvPicPr preferRelativeResize="0"/>
                    <p:nvPr/>
                  </p:nvPicPr>
                  <p:blipFill rotWithShape="1">
                    <a:blip r:embed="rId21">
                      <a:alphaModFix/>
                    </a:blip>
                    <a:srcRect b="0" l="0" r="0" t="0"/>
                    <a:stretch/>
                  </p:blipFill>
                  <p:spPr>
                    <a:xfrm>
                      <a:off x="19892657" y="41297664"/>
                      <a:ext cx="1296002" cy="1296000"/>
                    </a:xfrm>
                    <a:prstGeom prst="rect">
                      <a:avLst/>
                    </a:prstGeom>
                    <a:noFill/>
                    <a:ln>
                      <a:noFill/>
                    </a:ln>
                  </p:spPr>
                </p:pic>
              </p:grpSp>
              <p:pic>
                <p:nvPicPr>
                  <p:cNvPr descr="A picture containing logo&#10;&#10;Description automatically generated" id="222" name="Google Shape;222;p24"/>
                  <p:cNvPicPr preferRelativeResize="0"/>
                  <p:nvPr/>
                </p:nvPicPr>
                <p:blipFill rotWithShape="1">
                  <a:blip r:embed="rId22">
                    <a:alphaModFix/>
                  </a:blip>
                  <a:srcRect b="10291" l="0" r="0" t="10299"/>
                  <a:stretch/>
                </p:blipFill>
                <p:spPr>
                  <a:xfrm>
                    <a:off x="15442266" y="41376017"/>
                    <a:ext cx="1575500" cy="1143469"/>
                  </a:xfrm>
                  <a:prstGeom prst="rect">
                    <a:avLst/>
                  </a:prstGeom>
                  <a:noFill/>
                  <a:ln>
                    <a:noFill/>
                  </a:ln>
                </p:spPr>
              </p:pic>
            </p:grpSp>
            <p:pic>
              <p:nvPicPr>
                <p:cNvPr descr="A black and white sign&#10;&#10;Description automatically generated with low confidence" id="223" name="Google Shape;223;p24"/>
                <p:cNvPicPr preferRelativeResize="0"/>
                <p:nvPr/>
              </p:nvPicPr>
              <p:blipFill rotWithShape="1">
                <a:blip r:embed="rId23">
                  <a:alphaModFix/>
                </a:blip>
                <a:srcRect b="0" l="0" r="0" t="0"/>
                <a:stretch/>
              </p:blipFill>
              <p:spPr>
                <a:xfrm>
                  <a:off x="10147344" y="41652382"/>
                  <a:ext cx="2354226" cy="558000"/>
                </a:xfrm>
                <a:prstGeom prst="rect">
                  <a:avLst/>
                </a:prstGeom>
                <a:noFill/>
                <a:ln>
                  <a:noFill/>
                </a:ln>
              </p:spPr>
            </p:pic>
          </p:grpSp>
          <p:pic>
            <p:nvPicPr>
              <p:cNvPr descr="Graphical user interface&#10;&#10;Description automatically generated with medium confidence" id="224" name="Google Shape;224;p24"/>
              <p:cNvPicPr preferRelativeResize="0"/>
              <p:nvPr/>
            </p:nvPicPr>
            <p:blipFill rotWithShape="1">
              <a:blip r:embed="rId24">
                <a:alphaModFix/>
              </a:blip>
              <a:srcRect b="0" l="0" r="56387" t="0"/>
              <a:stretch/>
            </p:blipFill>
            <p:spPr>
              <a:xfrm>
                <a:off x="5451114" y="41310422"/>
                <a:ext cx="1233775" cy="1260000"/>
              </a:xfrm>
              <a:prstGeom prst="rect">
                <a:avLst/>
              </a:prstGeom>
              <a:noFill/>
              <a:ln>
                <a:noFill/>
              </a:ln>
            </p:spPr>
          </p:pic>
          <p:pic>
            <p:nvPicPr>
              <p:cNvPr descr="Logo, company name&#10;&#10;Description automatically generated" id="225" name="Google Shape;225;p24"/>
              <p:cNvPicPr preferRelativeResize="0"/>
              <p:nvPr/>
            </p:nvPicPr>
            <p:blipFill rotWithShape="1">
              <a:blip r:embed="rId25">
                <a:alphaModFix/>
              </a:blip>
              <a:srcRect b="0" l="0" r="17999" t="0"/>
              <a:stretch/>
            </p:blipFill>
            <p:spPr>
              <a:xfrm>
                <a:off x="3422905" y="41117188"/>
                <a:ext cx="1697050" cy="1656000"/>
              </a:xfrm>
              <a:prstGeom prst="rect">
                <a:avLst/>
              </a:prstGeom>
              <a:noFill/>
              <a:ln>
                <a:noFill/>
              </a:ln>
            </p:spPr>
          </p:pic>
        </p:grpSp>
        <p:pic>
          <p:nvPicPr>
            <p:cNvPr descr="Logo, company name&#10;&#10;Description automatically generated" id="226" name="Google Shape;226;p24"/>
            <p:cNvPicPr preferRelativeResize="0"/>
            <p:nvPr/>
          </p:nvPicPr>
          <p:blipFill rotWithShape="1">
            <a:blip r:embed="rId26">
              <a:alphaModFix/>
            </a:blip>
            <a:srcRect b="0" l="0" r="0" t="0"/>
            <a:stretch/>
          </p:blipFill>
          <p:spPr>
            <a:xfrm>
              <a:off x="8764058" y="6121456"/>
              <a:ext cx="961045" cy="523380"/>
            </a:xfrm>
            <a:prstGeom prst="rect">
              <a:avLst/>
            </a:prstGeom>
            <a:noFill/>
            <a:ln>
              <a:noFill/>
            </a:ln>
          </p:spPr>
        </p:pic>
        <p:pic>
          <p:nvPicPr>
            <p:cNvPr descr="A red and white logo&#10;&#10;Description automatically generated with low confidence" id="227" name="Google Shape;227;p24"/>
            <p:cNvPicPr preferRelativeResize="0"/>
            <p:nvPr/>
          </p:nvPicPr>
          <p:blipFill rotWithShape="1">
            <a:blip r:embed="rId27">
              <a:alphaModFix/>
            </a:blip>
            <a:srcRect b="0" l="0" r="0" t="0"/>
            <a:stretch/>
          </p:blipFill>
          <p:spPr>
            <a:xfrm>
              <a:off x="9796909" y="6196871"/>
              <a:ext cx="744682" cy="380640"/>
            </a:xfrm>
            <a:prstGeom prst="rect">
              <a:avLst/>
            </a:prstGeom>
            <a:noFill/>
            <a:ln>
              <a:noFill/>
            </a:ln>
          </p:spPr>
        </p:pic>
        <p:pic>
          <p:nvPicPr>
            <p:cNvPr descr="Logo, company name&#10;&#10;Description automatically generated" id="228" name="Google Shape;228;p24"/>
            <p:cNvPicPr preferRelativeResize="0"/>
            <p:nvPr/>
          </p:nvPicPr>
          <p:blipFill rotWithShape="1">
            <a:blip r:embed="rId28">
              <a:alphaModFix/>
            </a:blip>
            <a:srcRect b="0" l="0" r="0" t="0"/>
            <a:stretch/>
          </p:blipFill>
          <p:spPr>
            <a:xfrm>
              <a:off x="11536433" y="6119380"/>
              <a:ext cx="610684" cy="491660"/>
            </a:xfrm>
            <a:prstGeom prst="rect">
              <a:avLst/>
            </a:prstGeom>
            <a:noFill/>
            <a:ln>
              <a:noFill/>
            </a:ln>
          </p:spPr>
        </p:pic>
      </p:grpSp>
    </p:spTree>
  </p:cSld>
  <p:clrMapOvr>
    <a:masterClrMapping/>
  </p:clrMapOvr>
  <p:extLst>
    <p:ext uri="{DCECCB84-F9BA-43D5-87BE-67443E8EF086}">
      <p15:sldGuideLst>
        <p15:guide id="1" orient="horz" pos="769">
          <p15:clr>
            <a:srgbClr val="FBAE40"/>
          </p15:clr>
        </p15:guide>
        <p15:guide id="2" pos="3152">
          <p15:clr>
            <a:srgbClr val="FBAE40"/>
          </p15:clr>
        </p15:guide>
        <p15:guide id="3" orient="horz" pos="29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9" name="Shape 229"/>
        <p:cNvGrpSpPr/>
        <p:nvPr/>
      </p:nvGrpSpPr>
      <p:grpSpPr>
        <a:xfrm>
          <a:off x="0" y="0"/>
          <a:ext cx="0" cy="0"/>
          <a:chOff x="0" y="0"/>
          <a:chExt cx="0" cy="0"/>
        </a:xfrm>
      </p:grpSpPr>
      <p:sp>
        <p:nvSpPr>
          <p:cNvPr id="230" name="Google Shape;230;p25"/>
          <p:cNvSpPr txBox="1"/>
          <p:nvPr>
            <p:ph type="title"/>
          </p:nvPr>
        </p:nvSpPr>
        <p:spPr>
          <a:xfrm>
            <a:off x="722313" y="3305176"/>
            <a:ext cx="7772400" cy="10215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b="1" sz="3000" cap="none">
                <a:solidFill>
                  <a:srgbClr val="546C24"/>
                </a:solidFill>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
        <p:nvSpPr>
          <p:cNvPr id="231" name="Google Shape;231;p25"/>
          <p:cNvSpPr txBox="1"/>
          <p:nvPr>
            <p:ph idx="1" type="body"/>
          </p:nvPr>
        </p:nvSpPr>
        <p:spPr>
          <a:xfrm>
            <a:off x="722313" y="2180035"/>
            <a:ext cx="7772400" cy="1125300"/>
          </a:xfrm>
          <a:prstGeom prst="rect">
            <a:avLst/>
          </a:prstGeom>
          <a:noFill/>
          <a:ln>
            <a:noFill/>
          </a:ln>
        </p:spPr>
        <p:txBody>
          <a:bodyPr anchorCtr="0" anchor="b" bIns="34275" lIns="68575" spcFirstLastPara="1" rIns="68575" wrap="square" tIns="34275">
            <a:noAutofit/>
          </a:bodyPr>
          <a:lstStyle>
            <a:lvl1pPr indent="-228600" lvl="0" marL="457200" rtl="0" algn="l">
              <a:spcBef>
                <a:spcPts val="300"/>
              </a:spcBef>
              <a:spcAft>
                <a:spcPts val="0"/>
              </a:spcAft>
              <a:buSzPts val="1500"/>
              <a:buNone/>
              <a:defRPr sz="1500">
                <a:solidFill>
                  <a:schemeClr val="dk1"/>
                </a:solidFill>
              </a:defRPr>
            </a:lvl1pPr>
            <a:lvl2pPr indent="-228600" lvl="1" marL="914400" rtl="0" algn="l">
              <a:spcBef>
                <a:spcPts val="300"/>
              </a:spcBef>
              <a:spcAft>
                <a:spcPts val="0"/>
              </a:spcAft>
              <a:buSzPts val="1400"/>
              <a:buFont typeface="Calibri"/>
              <a:buNone/>
              <a:defRPr sz="1400"/>
            </a:lvl2pPr>
            <a:lvl3pPr indent="-228600" lvl="2" marL="1371600" rtl="0" algn="l">
              <a:spcBef>
                <a:spcPts val="200"/>
              </a:spcBef>
              <a:spcAft>
                <a:spcPts val="0"/>
              </a:spcAft>
              <a:buSzPts val="1200"/>
              <a:buNone/>
              <a:defRPr sz="1200"/>
            </a:lvl3pPr>
            <a:lvl4pPr indent="-228600" lvl="3" marL="1828800" rtl="0" algn="l">
              <a:spcBef>
                <a:spcPts val="200"/>
              </a:spcBef>
              <a:spcAft>
                <a:spcPts val="0"/>
              </a:spcAft>
              <a:buClr>
                <a:srgbClr val="000000"/>
              </a:buClr>
              <a:buSzPts val="1100"/>
              <a:buFont typeface="Calibri"/>
              <a:buNone/>
              <a:defRPr sz="1100"/>
            </a:lvl4pPr>
            <a:lvl5pPr indent="-228600" lvl="4" marL="2286000" rtl="0" algn="l">
              <a:spcBef>
                <a:spcPts val="200"/>
              </a:spcBef>
              <a:spcAft>
                <a:spcPts val="0"/>
              </a:spcAft>
              <a:buSzPts val="1100"/>
              <a:buNone/>
              <a:defRPr sz="1100"/>
            </a:lvl5pPr>
            <a:lvl6pPr indent="-228600" lvl="5" marL="2743200" rtl="0" algn="l">
              <a:spcBef>
                <a:spcPts val="200"/>
              </a:spcBef>
              <a:spcAft>
                <a:spcPts val="0"/>
              </a:spcAft>
              <a:buClr>
                <a:srgbClr val="00264C"/>
              </a:buClr>
              <a:buSzPts val="1100"/>
              <a:buNone/>
              <a:defRPr sz="1100"/>
            </a:lvl6pPr>
            <a:lvl7pPr indent="-228600" lvl="6" marL="3200400" rtl="0" algn="l">
              <a:spcBef>
                <a:spcPts val="200"/>
              </a:spcBef>
              <a:spcAft>
                <a:spcPts val="0"/>
              </a:spcAft>
              <a:buClr>
                <a:srgbClr val="00264C"/>
              </a:buClr>
              <a:buSzPts val="1100"/>
              <a:buNone/>
              <a:defRPr sz="1100"/>
            </a:lvl7pPr>
            <a:lvl8pPr indent="-228600" lvl="7" marL="3657600" rtl="0" algn="l">
              <a:spcBef>
                <a:spcPts val="200"/>
              </a:spcBef>
              <a:spcAft>
                <a:spcPts val="0"/>
              </a:spcAft>
              <a:buClr>
                <a:srgbClr val="00264C"/>
              </a:buClr>
              <a:buSzPts val="1100"/>
              <a:buNone/>
              <a:defRPr sz="1100"/>
            </a:lvl8pPr>
            <a:lvl9pPr indent="-228600" lvl="8" marL="4114800" rtl="0" algn="l">
              <a:spcBef>
                <a:spcPts val="200"/>
              </a:spcBef>
              <a:spcAft>
                <a:spcPts val="0"/>
              </a:spcAft>
              <a:buClr>
                <a:srgbClr val="00264C"/>
              </a:buClr>
              <a:buSzPts val="1100"/>
              <a:buNone/>
              <a:defRPr sz="1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2" name="Shape 232"/>
        <p:cNvGrpSpPr/>
        <p:nvPr/>
      </p:nvGrpSpPr>
      <p:grpSpPr>
        <a:xfrm>
          <a:off x="0" y="0"/>
          <a:ext cx="0" cy="0"/>
          <a:chOff x="0" y="0"/>
          <a:chExt cx="0" cy="0"/>
        </a:xfrm>
      </p:grpSpPr>
      <p:sp>
        <p:nvSpPr>
          <p:cNvPr id="233" name="Google Shape;233;p26"/>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SzPts val="1100"/>
              <a:buNone/>
              <a:defRPr>
                <a:solidFill>
                  <a:srgbClr val="546C24"/>
                </a:solidFill>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
        <p:nvSpPr>
          <p:cNvPr id="234" name="Google Shape;234;p26"/>
          <p:cNvSpPr txBox="1"/>
          <p:nvPr>
            <p:ph idx="1" type="body"/>
          </p:nvPr>
        </p:nvSpPr>
        <p:spPr>
          <a:xfrm>
            <a:off x="466725" y="1275160"/>
            <a:ext cx="4027500" cy="3086100"/>
          </a:xfrm>
          <a:prstGeom prst="rect">
            <a:avLst/>
          </a:prstGeom>
          <a:noFill/>
          <a:ln>
            <a:noFill/>
          </a:ln>
        </p:spPr>
        <p:txBody>
          <a:bodyPr anchorCtr="0" anchor="t" bIns="34275" lIns="68575" spcFirstLastPara="1" rIns="68575" wrap="square" tIns="34275">
            <a:noAutofit/>
          </a:bodyPr>
          <a:lstStyle>
            <a:lvl1pPr indent="-361950" lvl="0" marL="457200" rtl="0" algn="l">
              <a:spcBef>
                <a:spcPts val="400"/>
              </a:spcBef>
              <a:spcAft>
                <a:spcPts val="0"/>
              </a:spcAft>
              <a:buSzPts val="2100"/>
              <a:buChar char="▪"/>
              <a:defRPr sz="2100"/>
            </a:lvl1pPr>
            <a:lvl2pPr indent="-342900" lvl="1" marL="914400" rtl="0" algn="l">
              <a:spcBef>
                <a:spcPts val="400"/>
              </a:spcBef>
              <a:spcAft>
                <a:spcPts val="0"/>
              </a:spcAft>
              <a:buSzPts val="1800"/>
              <a:buFont typeface="Calibri"/>
              <a:buChar char="–"/>
              <a:defRPr sz="1800"/>
            </a:lvl2pPr>
            <a:lvl3pPr indent="-323850" lvl="2" marL="1371600" rtl="0" algn="l">
              <a:spcBef>
                <a:spcPts val="300"/>
              </a:spcBef>
              <a:spcAft>
                <a:spcPts val="0"/>
              </a:spcAft>
              <a:buSzPts val="1500"/>
              <a:buChar char="▪"/>
              <a:defRPr sz="1500"/>
            </a:lvl3pPr>
            <a:lvl4pPr indent="-317500" lvl="3" marL="1828800" rtl="0" algn="l">
              <a:spcBef>
                <a:spcPts val="300"/>
              </a:spcBef>
              <a:spcAft>
                <a:spcPts val="0"/>
              </a:spcAft>
              <a:buClr>
                <a:srgbClr val="000000"/>
              </a:buClr>
              <a:buSzPts val="1400"/>
              <a:buFont typeface="Calibri"/>
              <a:buChar char="–"/>
              <a:defRPr sz="1400"/>
            </a:lvl4pPr>
            <a:lvl5pPr indent="-317500" lvl="4" marL="2286000" rtl="0" algn="l">
              <a:spcBef>
                <a:spcPts val="300"/>
              </a:spcBef>
              <a:spcAft>
                <a:spcPts val="0"/>
              </a:spcAft>
              <a:buSzPts val="1400"/>
              <a:buChar char="▪"/>
              <a:defRPr sz="1400"/>
            </a:lvl5pPr>
            <a:lvl6pPr indent="-317500" lvl="5" marL="2743200" rtl="0" algn="l">
              <a:spcBef>
                <a:spcPts val="300"/>
              </a:spcBef>
              <a:spcAft>
                <a:spcPts val="0"/>
              </a:spcAft>
              <a:buClr>
                <a:srgbClr val="00264C"/>
              </a:buClr>
              <a:buSzPts val="1400"/>
              <a:buChar char="▪"/>
              <a:defRPr sz="1400"/>
            </a:lvl6pPr>
            <a:lvl7pPr indent="-317500" lvl="6" marL="3200400" rtl="0" algn="l">
              <a:spcBef>
                <a:spcPts val="300"/>
              </a:spcBef>
              <a:spcAft>
                <a:spcPts val="0"/>
              </a:spcAft>
              <a:buClr>
                <a:srgbClr val="00264C"/>
              </a:buClr>
              <a:buSzPts val="1400"/>
              <a:buChar char="▪"/>
              <a:defRPr sz="1400"/>
            </a:lvl7pPr>
            <a:lvl8pPr indent="-317500" lvl="7" marL="3657600" rtl="0" algn="l">
              <a:spcBef>
                <a:spcPts val="300"/>
              </a:spcBef>
              <a:spcAft>
                <a:spcPts val="0"/>
              </a:spcAft>
              <a:buClr>
                <a:srgbClr val="00264C"/>
              </a:buClr>
              <a:buSzPts val="1400"/>
              <a:buChar char="▪"/>
              <a:defRPr sz="1400"/>
            </a:lvl8pPr>
            <a:lvl9pPr indent="-317500" lvl="8" marL="4114800" rtl="0" algn="l">
              <a:spcBef>
                <a:spcPts val="300"/>
              </a:spcBef>
              <a:spcAft>
                <a:spcPts val="0"/>
              </a:spcAft>
              <a:buClr>
                <a:srgbClr val="00264C"/>
              </a:buClr>
              <a:buSzPts val="1400"/>
              <a:buChar char="▪"/>
              <a:defRPr sz="1400"/>
            </a:lvl9pPr>
          </a:lstStyle>
          <a:p/>
        </p:txBody>
      </p:sp>
      <p:sp>
        <p:nvSpPr>
          <p:cNvPr id="235" name="Google Shape;235;p26"/>
          <p:cNvSpPr txBox="1"/>
          <p:nvPr>
            <p:ph idx="2" type="body"/>
          </p:nvPr>
        </p:nvSpPr>
        <p:spPr>
          <a:xfrm>
            <a:off x="4646614" y="1275160"/>
            <a:ext cx="4029000" cy="3086100"/>
          </a:xfrm>
          <a:prstGeom prst="rect">
            <a:avLst/>
          </a:prstGeom>
          <a:noFill/>
          <a:ln>
            <a:noFill/>
          </a:ln>
        </p:spPr>
        <p:txBody>
          <a:bodyPr anchorCtr="0" anchor="t" bIns="34275" lIns="68575" spcFirstLastPara="1" rIns="68575" wrap="square" tIns="34275">
            <a:noAutofit/>
          </a:bodyPr>
          <a:lstStyle>
            <a:lvl1pPr indent="-361950" lvl="0" marL="457200" rtl="0" algn="l">
              <a:spcBef>
                <a:spcPts val="400"/>
              </a:spcBef>
              <a:spcAft>
                <a:spcPts val="0"/>
              </a:spcAft>
              <a:buSzPts val="2100"/>
              <a:buChar char="▪"/>
              <a:defRPr sz="2100"/>
            </a:lvl1pPr>
            <a:lvl2pPr indent="-342900" lvl="1" marL="914400" rtl="0" algn="l">
              <a:spcBef>
                <a:spcPts val="400"/>
              </a:spcBef>
              <a:spcAft>
                <a:spcPts val="0"/>
              </a:spcAft>
              <a:buSzPts val="1800"/>
              <a:buFont typeface="Calibri"/>
              <a:buChar char="–"/>
              <a:defRPr sz="1800"/>
            </a:lvl2pPr>
            <a:lvl3pPr indent="-323850" lvl="2" marL="1371600" rtl="0" algn="l">
              <a:spcBef>
                <a:spcPts val="300"/>
              </a:spcBef>
              <a:spcAft>
                <a:spcPts val="0"/>
              </a:spcAft>
              <a:buSzPts val="1500"/>
              <a:buChar char="▪"/>
              <a:defRPr sz="1500"/>
            </a:lvl3pPr>
            <a:lvl4pPr indent="-317500" lvl="3" marL="1828800" rtl="0" algn="l">
              <a:spcBef>
                <a:spcPts val="300"/>
              </a:spcBef>
              <a:spcAft>
                <a:spcPts val="0"/>
              </a:spcAft>
              <a:buClr>
                <a:srgbClr val="000000"/>
              </a:buClr>
              <a:buSzPts val="1400"/>
              <a:buFont typeface="Calibri"/>
              <a:buChar char="–"/>
              <a:defRPr sz="1400"/>
            </a:lvl4pPr>
            <a:lvl5pPr indent="-317500" lvl="4" marL="2286000" rtl="0" algn="l">
              <a:spcBef>
                <a:spcPts val="300"/>
              </a:spcBef>
              <a:spcAft>
                <a:spcPts val="0"/>
              </a:spcAft>
              <a:buSzPts val="1400"/>
              <a:buChar char="▪"/>
              <a:defRPr sz="1400"/>
            </a:lvl5pPr>
            <a:lvl6pPr indent="-317500" lvl="5" marL="2743200" rtl="0" algn="l">
              <a:spcBef>
                <a:spcPts val="300"/>
              </a:spcBef>
              <a:spcAft>
                <a:spcPts val="0"/>
              </a:spcAft>
              <a:buClr>
                <a:srgbClr val="00264C"/>
              </a:buClr>
              <a:buSzPts val="1400"/>
              <a:buChar char="▪"/>
              <a:defRPr sz="1400"/>
            </a:lvl6pPr>
            <a:lvl7pPr indent="-317500" lvl="6" marL="3200400" rtl="0" algn="l">
              <a:spcBef>
                <a:spcPts val="300"/>
              </a:spcBef>
              <a:spcAft>
                <a:spcPts val="0"/>
              </a:spcAft>
              <a:buClr>
                <a:srgbClr val="00264C"/>
              </a:buClr>
              <a:buSzPts val="1400"/>
              <a:buChar char="▪"/>
              <a:defRPr sz="1400"/>
            </a:lvl7pPr>
            <a:lvl8pPr indent="-317500" lvl="7" marL="3657600" rtl="0" algn="l">
              <a:spcBef>
                <a:spcPts val="300"/>
              </a:spcBef>
              <a:spcAft>
                <a:spcPts val="0"/>
              </a:spcAft>
              <a:buClr>
                <a:srgbClr val="00264C"/>
              </a:buClr>
              <a:buSzPts val="1400"/>
              <a:buChar char="▪"/>
              <a:defRPr sz="1400"/>
            </a:lvl8pPr>
            <a:lvl9pPr indent="-317500" lvl="8" marL="4114800" rtl="0" algn="l">
              <a:spcBef>
                <a:spcPts val="300"/>
              </a:spcBef>
              <a:spcAft>
                <a:spcPts val="0"/>
              </a:spcAft>
              <a:buClr>
                <a:srgbClr val="00264C"/>
              </a:buClr>
              <a:buSzPts val="1400"/>
              <a:buChar char="▪"/>
              <a:defRPr sz="14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36" name="Shape 236"/>
        <p:cNvGrpSpPr/>
        <p:nvPr/>
      </p:nvGrpSpPr>
      <p:grpSpPr>
        <a:xfrm>
          <a:off x="0" y="0"/>
          <a:ext cx="0" cy="0"/>
          <a:chOff x="0" y="0"/>
          <a:chExt cx="0" cy="0"/>
        </a:xfrm>
      </p:grpSpPr>
      <p:sp>
        <p:nvSpPr>
          <p:cNvPr id="237" name="Google Shape;237;p27"/>
          <p:cNvSpPr txBox="1"/>
          <p:nvPr>
            <p:ph idx="1" type="body"/>
          </p:nvPr>
        </p:nvSpPr>
        <p:spPr>
          <a:xfrm>
            <a:off x="457200" y="1151335"/>
            <a:ext cx="4040100" cy="480000"/>
          </a:xfrm>
          <a:prstGeom prst="rect">
            <a:avLst/>
          </a:prstGeom>
          <a:noFill/>
          <a:ln>
            <a:noFill/>
          </a:ln>
        </p:spPr>
        <p:txBody>
          <a:bodyPr anchorCtr="0" anchor="b" bIns="34275" lIns="68575" spcFirstLastPara="1" rIns="68575" wrap="square" tIns="34275">
            <a:noAutofit/>
          </a:bodyPr>
          <a:lstStyle>
            <a:lvl1pPr indent="-228600" lvl="0" marL="457200" rtl="0" algn="l">
              <a:spcBef>
                <a:spcPts val="400"/>
              </a:spcBef>
              <a:spcAft>
                <a:spcPts val="0"/>
              </a:spcAft>
              <a:buSzPts val="1800"/>
              <a:buNone/>
              <a:defRPr b="1" sz="1800"/>
            </a:lvl1pPr>
            <a:lvl2pPr indent="-228600" lvl="1" marL="914400" rtl="0" algn="l">
              <a:spcBef>
                <a:spcPts val="300"/>
              </a:spcBef>
              <a:spcAft>
                <a:spcPts val="0"/>
              </a:spcAft>
              <a:buSzPts val="1500"/>
              <a:buFont typeface="Calibri"/>
              <a:buNone/>
              <a:defRPr b="1" sz="1500"/>
            </a:lvl2pPr>
            <a:lvl3pPr indent="-228600" lvl="2" marL="1371600" rtl="0" algn="l">
              <a:spcBef>
                <a:spcPts val="300"/>
              </a:spcBef>
              <a:spcAft>
                <a:spcPts val="0"/>
              </a:spcAft>
              <a:buSzPts val="1400"/>
              <a:buNone/>
              <a:defRPr b="1" sz="1400"/>
            </a:lvl3pPr>
            <a:lvl4pPr indent="-228600" lvl="3" marL="1828800" rtl="0" algn="l">
              <a:spcBef>
                <a:spcPts val="200"/>
              </a:spcBef>
              <a:spcAft>
                <a:spcPts val="0"/>
              </a:spcAft>
              <a:buClr>
                <a:srgbClr val="000000"/>
              </a:buClr>
              <a:buSzPts val="1200"/>
              <a:buFont typeface="Calibri"/>
              <a:buNone/>
              <a:defRPr b="1" sz="1200"/>
            </a:lvl4pPr>
            <a:lvl5pPr indent="-228600" lvl="4" marL="2286000" rtl="0" algn="l">
              <a:spcBef>
                <a:spcPts val="200"/>
              </a:spcBef>
              <a:spcAft>
                <a:spcPts val="0"/>
              </a:spcAft>
              <a:buSzPts val="1200"/>
              <a:buNone/>
              <a:defRPr b="1" sz="1200"/>
            </a:lvl5pPr>
            <a:lvl6pPr indent="-228600" lvl="5" marL="2743200" rtl="0" algn="l">
              <a:spcBef>
                <a:spcPts val="200"/>
              </a:spcBef>
              <a:spcAft>
                <a:spcPts val="0"/>
              </a:spcAft>
              <a:buClr>
                <a:srgbClr val="00264C"/>
              </a:buClr>
              <a:buSzPts val="1200"/>
              <a:buNone/>
              <a:defRPr b="1" sz="1200"/>
            </a:lvl6pPr>
            <a:lvl7pPr indent="-228600" lvl="6" marL="3200400" rtl="0" algn="l">
              <a:spcBef>
                <a:spcPts val="200"/>
              </a:spcBef>
              <a:spcAft>
                <a:spcPts val="0"/>
              </a:spcAft>
              <a:buClr>
                <a:srgbClr val="00264C"/>
              </a:buClr>
              <a:buSzPts val="1200"/>
              <a:buNone/>
              <a:defRPr b="1" sz="1200"/>
            </a:lvl7pPr>
            <a:lvl8pPr indent="-228600" lvl="7" marL="3657600" rtl="0" algn="l">
              <a:spcBef>
                <a:spcPts val="200"/>
              </a:spcBef>
              <a:spcAft>
                <a:spcPts val="0"/>
              </a:spcAft>
              <a:buClr>
                <a:srgbClr val="00264C"/>
              </a:buClr>
              <a:buSzPts val="1200"/>
              <a:buNone/>
              <a:defRPr b="1" sz="1200"/>
            </a:lvl8pPr>
            <a:lvl9pPr indent="-228600" lvl="8" marL="4114800" rtl="0" algn="l">
              <a:spcBef>
                <a:spcPts val="200"/>
              </a:spcBef>
              <a:spcAft>
                <a:spcPts val="0"/>
              </a:spcAft>
              <a:buClr>
                <a:srgbClr val="00264C"/>
              </a:buClr>
              <a:buSzPts val="1200"/>
              <a:buNone/>
              <a:defRPr b="1" sz="1200"/>
            </a:lvl9pPr>
          </a:lstStyle>
          <a:p/>
        </p:txBody>
      </p:sp>
      <p:sp>
        <p:nvSpPr>
          <p:cNvPr id="238" name="Google Shape;238;p27"/>
          <p:cNvSpPr txBox="1"/>
          <p:nvPr>
            <p:ph idx="2" type="body"/>
          </p:nvPr>
        </p:nvSpPr>
        <p:spPr>
          <a:xfrm>
            <a:off x="457200" y="1631156"/>
            <a:ext cx="4040100" cy="2963400"/>
          </a:xfrm>
          <a:prstGeom prst="rect">
            <a:avLst/>
          </a:prstGeom>
          <a:noFill/>
          <a:ln>
            <a:noFill/>
          </a:ln>
        </p:spPr>
        <p:txBody>
          <a:bodyPr anchorCtr="0" anchor="t" bIns="34275" lIns="68575" spcFirstLastPara="1" rIns="68575" wrap="square" tIns="34275">
            <a:noAutofit/>
          </a:bodyPr>
          <a:lstStyle>
            <a:lvl1pPr indent="-342900" lvl="0" marL="457200" rtl="0" algn="l">
              <a:spcBef>
                <a:spcPts val="400"/>
              </a:spcBef>
              <a:spcAft>
                <a:spcPts val="0"/>
              </a:spcAft>
              <a:buSzPts val="1800"/>
              <a:buChar char="▪"/>
              <a:defRPr sz="1800"/>
            </a:lvl1pPr>
            <a:lvl2pPr indent="-323850" lvl="1" marL="914400" rtl="0" algn="l">
              <a:spcBef>
                <a:spcPts val="300"/>
              </a:spcBef>
              <a:spcAft>
                <a:spcPts val="0"/>
              </a:spcAft>
              <a:buSzPts val="1500"/>
              <a:buFont typeface="Calibri"/>
              <a:buChar char="–"/>
              <a:defRPr sz="1500"/>
            </a:lvl2pPr>
            <a:lvl3pPr indent="-317500" lvl="2" marL="1371600" rtl="0" algn="l">
              <a:spcBef>
                <a:spcPts val="300"/>
              </a:spcBef>
              <a:spcAft>
                <a:spcPts val="0"/>
              </a:spcAft>
              <a:buSzPts val="1400"/>
              <a:buChar char="▪"/>
              <a:defRPr sz="1400"/>
            </a:lvl3pPr>
            <a:lvl4pPr indent="-304800" lvl="3" marL="1828800" rtl="0" algn="l">
              <a:spcBef>
                <a:spcPts val="200"/>
              </a:spcBef>
              <a:spcAft>
                <a:spcPts val="0"/>
              </a:spcAft>
              <a:buClr>
                <a:srgbClr val="000000"/>
              </a:buClr>
              <a:buSzPts val="1200"/>
              <a:buFont typeface="Calibri"/>
              <a:buChar char="–"/>
              <a:defRPr sz="1200"/>
            </a:lvl4pPr>
            <a:lvl5pPr indent="-304800" lvl="4" marL="2286000" rtl="0" algn="l">
              <a:spcBef>
                <a:spcPts val="200"/>
              </a:spcBef>
              <a:spcAft>
                <a:spcPts val="0"/>
              </a:spcAft>
              <a:buSzPts val="1200"/>
              <a:buChar char="▪"/>
              <a:defRPr sz="1200"/>
            </a:lvl5pPr>
            <a:lvl6pPr indent="-304800" lvl="5" marL="2743200" rtl="0" algn="l">
              <a:spcBef>
                <a:spcPts val="200"/>
              </a:spcBef>
              <a:spcAft>
                <a:spcPts val="0"/>
              </a:spcAft>
              <a:buClr>
                <a:srgbClr val="00264C"/>
              </a:buClr>
              <a:buSzPts val="1200"/>
              <a:buChar char="▪"/>
              <a:defRPr sz="1200"/>
            </a:lvl6pPr>
            <a:lvl7pPr indent="-304800" lvl="6" marL="3200400" rtl="0" algn="l">
              <a:spcBef>
                <a:spcPts val="200"/>
              </a:spcBef>
              <a:spcAft>
                <a:spcPts val="0"/>
              </a:spcAft>
              <a:buClr>
                <a:srgbClr val="00264C"/>
              </a:buClr>
              <a:buSzPts val="1200"/>
              <a:buChar char="▪"/>
              <a:defRPr sz="1200"/>
            </a:lvl7pPr>
            <a:lvl8pPr indent="-304800" lvl="7" marL="3657600" rtl="0" algn="l">
              <a:spcBef>
                <a:spcPts val="200"/>
              </a:spcBef>
              <a:spcAft>
                <a:spcPts val="0"/>
              </a:spcAft>
              <a:buClr>
                <a:srgbClr val="00264C"/>
              </a:buClr>
              <a:buSzPts val="1200"/>
              <a:buChar char="▪"/>
              <a:defRPr sz="1200"/>
            </a:lvl8pPr>
            <a:lvl9pPr indent="-304800" lvl="8" marL="4114800" rtl="0" algn="l">
              <a:spcBef>
                <a:spcPts val="200"/>
              </a:spcBef>
              <a:spcAft>
                <a:spcPts val="0"/>
              </a:spcAft>
              <a:buClr>
                <a:srgbClr val="00264C"/>
              </a:buClr>
              <a:buSzPts val="1200"/>
              <a:buChar char="▪"/>
              <a:defRPr sz="1200"/>
            </a:lvl9pPr>
          </a:lstStyle>
          <a:p/>
        </p:txBody>
      </p:sp>
      <p:sp>
        <p:nvSpPr>
          <p:cNvPr id="239" name="Google Shape;239;p27"/>
          <p:cNvSpPr txBox="1"/>
          <p:nvPr>
            <p:ph idx="3" type="body"/>
          </p:nvPr>
        </p:nvSpPr>
        <p:spPr>
          <a:xfrm>
            <a:off x="4645026" y="1151335"/>
            <a:ext cx="4041600" cy="480000"/>
          </a:xfrm>
          <a:prstGeom prst="rect">
            <a:avLst/>
          </a:prstGeom>
          <a:noFill/>
          <a:ln>
            <a:noFill/>
          </a:ln>
        </p:spPr>
        <p:txBody>
          <a:bodyPr anchorCtr="0" anchor="b" bIns="34275" lIns="68575" spcFirstLastPara="1" rIns="68575" wrap="square" tIns="34275">
            <a:noAutofit/>
          </a:bodyPr>
          <a:lstStyle>
            <a:lvl1pPr indent="-228600" lvl="0" marL="457200" rtl="0" algn="l">
              <a:spcBef>
                <a:spcPts val="400"/>
              </a:spcBef>
              <a:spcAft>
                <a:spcPts val="0"/>
              </a:spcAft>
              <a:buSzPts val="1800"/>
              <a:buNone/>
              <a:defRPr b="1" sz="1800"/>
            </a:lvl1pPr>
            <a:lvl2pPr indent="-228600" lvl="1" marL="914400" rtl="0" algn="l">
              <a:spcBef>
                <a:spcPts val="300"/>
              </a:spcBef>
              <a:spcAft>
                <a:spcPts val="0"/>
              </a:spcAft>
              <a:buSzPts val="1500"/>
              <a:buFont typeface="Calibri"/>
              <a:buNone/>
              <a:defRPr b="1" sz="1500"/>
            </a:lvl2pPr>
            <a:lvl3pPr indent="-228600" lvl="2" marL="1371600" rtl="0" algn="l">
              <a:spcBef>
                <a:spcPts val="300"/>
              </a:spcBef>
              <a:spcAft>
                <a:spcPts val="0"/>
              </a:spcAft>
              <a:buSzPts val="1400"/>
              <a:buNone/>
              <a:defRPr b="1" sz="1400"/>
            </a:lvl3pPr>
            <a:lvl4pPr indent="-228600" lvl="3" marL="1828800" rtl="0" algn="l">
              <a:spcBef>
                <a:spcPts val="200"/>
              </a:spcBef>
              <a:spcAft>
                <a:spcPts val="0"/>
              </a:spcAft>
              <a:buClr>
                <a:srgbClr val="000000"/>
              </a:buClr>
              <a:buSzPts val="1200"/>
              <a:buFont typeface="Calibri"/>
              <a:buNone/>
              <a:defRPr b="1" sz="1200"/>
            </a:lvl4pPr>
            <a:lvl5pPr indent="-228600" lvl="4" marL="2286000" rtl="0" algn="l">
              <a:spcBef>
                <a:spcPts val="200"/>
              </a:spcBef>
              <a:spcAft>
                <a:spcPts val="0"/>
              </a:spcAft>
              <a:buSzPts val="1200"/>
              <a:buNone/>
              <a:defRPr b="1" sz="1200"/>
            </a:lvl5pPr>
            <a:lvl6pPr indent="-228600" lvl="5" marL="2743200" rtl="0" algn="l">
              <a:spcBef>
                <a:spcPts val="200"/>
              </a:spcBef>
              <a:spcAft>
                <a:spcPts val="0"/>
              </a:spcAft>
              <a:buClr>
                <a:srgbClr val="00264C"/>
              </a:buClr>
              <a:buSzPts val="1200"/>
              <a:buNone/>
              <a:defRPr b="1" sz="1200"/>
            </a:lvl6pPr>
            <a:lvl7pPr indent="-228600" lvl="6" marL="3200400" rtl="0" algn="l">
              <a:spcBef>
                <a:spcPts val="200"/>
              </a:spcBef>
              <a:spcAft>
                <a:spcPts val="0"/>
              </a:spcAft>
              <a:buClr>
                <a:srgbClr val="00264C"/>
              </a:buClr>
              <a:buSzPts val="1200"/>
              <a:buNone/>
              <a:defRPr b="1" sz="1200"/>
            </a:lvl7pPr>
            <a:lvl8pPr indent="-228600" lvl="7" marL="3657600" rtl="0" algn="l">
              <a:spcBef>
                <a:spcPts val="200"/>
              </a:spcBef>
              <a:spcAft>
                <a:spcPts val="0"/>
              </a:spcAft>
              <a:buClr>
                <a:srgbClr val="00264C"/>
              </a:buClr>
              <a:buSzPts val="1200"/>
              <a:buNone/>
              <a:defRPr b="1" sz="1200"/>
            </a:lvl8pPr>
            <a:lvl9pPr indent="-228600" lvl="8" marL="4114800" rtl="0" algn="l">
              <a:spcBef>
                <a:spcPts val="200"/>
              </a:spcBef>
              <a:spcAft>
                <a:spcPts val="0"/>
              </a:spcAft>
              <a:buClr>
                <a:srgbClr val="00264C"/>
              </a:buClr>
              <a:buSzPts val="1200"/>
              <a:buNone/>
              <a:defRPr b="1" sz="1200"/>
            </a:lvl9pPr>
          </a:lstStyle>
          <a:p/>
        </p:txBody>
      </p:sp>
      <p:sp>
        <p:nvSpPr>
          <p:cNvPr id="240" name="Google Shape;240;p27"/>
          <p:cNvSpPr txBox="1"/>
          <p:nvPr>
            <p:ph idx="4" type="body"/>
          </p:nvPr>
        </p:nvSpPr>
        <p:spPr>
          <a:xfrm>
            <a:off x="4645026" y="1631156"/>
            <a:ext cx="4041600" cy="2963400"/>
          </a:xfrm>
          <a:prstGeom prst="rect">
            <a:avLst/>
          </a:prstGeom>
          <a:noFill/>
          <a:ln>
            <a:noFill/>
          </a:ln>
        </p:spPr>
        <p:txBody>
          <a:bodyPr anchorCtr="0" anchor="t" bIns="34275" lIns="68575" spcFirstLastPara="1" rIns="68575" wrap="square" tIns="34275">
            <a:noAutofit/>
          </a:bodyPr>
          <a:lstStyle>
            <a:lvl1pPr indent="-342900" lvl="0" marL="457200" rtl="0" algn="l">
              <a:spcBef>
                <a:spcPts val="400"/>
              </a:spcBef>
              <a:spcAft>
                <a:spcPts val="0"/>
              </a:spcAft>
              <a:buSzPts val="1800"/>
              <a:buChar char="▪"/>
              <a:defRPr sz="1800"/>
            </a:lvl1pPr>
            <a:lvl2pPr indent="-323850" lvl="1" marL="914400" rtl="0" algn="l">
              <a:spcBef>
                <a:spcPts val="300"/>
              </a:spcBef>
              <a:spcAft>
                <a:spcPts val="0"/>
              </a:spcAft>
              <a:buSzPts val="1500"/>
              <a:buFont typeface="Calibri"/>
              <a:buChar char="–"/>
              <a:defRPr sz="1500"/>
            </a:lvl2pPr>
            <a:lvl3pPr indent="-317500" lvl="2" marL="1371600" rtl="0" algn="l">
              <a:spcBef>
                <a:spcPts val="300"/>
              </a:spcBef>
              <a:spcAft>
                <a:spcPts val="0"/>
              </a:spcAft>
              <a:buSzPts val="1400"/>
              <a:buChar char="▪"/>
              <a:defRPr sz="1400"/>
            </a:lvl3pPr>
            <a:lvl4pPr indent="-304800" lvl="3" marL="1828800" rtl="0" algn="l">
              <a:spcBef>
                <a:spcPts val="200"/>
              </a:spcBef>
              <a:spcAft>
                <a:spcPts val="0"/>
              </a:spcAft>
              <a:buClr>
                <a:srgbClr val="000000"/>
              </a:buClr>
              <a:buSzPts val="1200"/>
              <a:buFont typeface="Calibri"/>
              <a:buChar char="–"/>
              <a:defRPr sz="1200"/>
            </a:lvl4pPr>
            <a:lvl5pPr indent="-304800" lvl="4" marL="2286000" rtl="0" algn="l">
              <a:spcBef>
                <a:spcPts val="200"/>
              </a:spcBef>
              <a:spcAft>
                <a:spcPts val="0"/>
              </a:spcAft>
              <a:buSzPts val="1200"/>
              <a:buChar char="▪"/>
              <a:defRPr sz="1200"/>
            </a:lvl5pPr>
            <a:lvl6pPr indent="-304800" lvl="5" marL="2743200" rtl="0" algn="l">
              <a:spcBef>
                <a:spcPts val="200"/>
              </a:spcBef>
              <a:spcAft>
                <a:spcPts val="0"/>
              </a:spcAft>
              <a:buClr>
                <a:srgbClr val="00264C"/>
              </a:buClr>
              <a:buSzPts val="1200"/>
              <a:buChar char="▪"/>
              <a:defRPr sz="1200"/>
            </a:lvl6pPr>
            <a:lvl7pPr indent="-304800" lvl="6" marL="3200400" rtl="0" algn="l">
              <a:spcBef>
                <a:spcPts val="200"/>
              </a:spcBef>
              <a:spcAft>
                <a:spcPts val="0"/>
              </a:spcAft>
              <a:buClr>
                <a:srgbClr val="00264C"/>
              </a:buClr>
              <a:buSzPts val="1200"/>
              <a:buChar char="▪"/>
              <a:defRPr sz="1200"/>
            </a:lvl7pPr>
            <a:lvl8pPr indent="-304800" lvl="7" marL="3657600" rtl="0" algn="l">
              <a:spcBef>
                <a:spcPts val="200"/>
              </a:spcBef>
              <a:spcAft>
                <a:spcPts val="0"/>
              </a:spcAft>
              <a:buClr>
                <a:srgbClr val="00264C"/>
              </a:buClr>
              <a:buSzPts val="1200"/>
              <a:buChar char="▪"/>
              <a:defRPr sz="1200"/>
            </a:lvl8pPr>
            <a:lvl9pPr indent="-304800" lvl="8" marL="4114800" rtl="0" algn="l">
              <a:spcBef>
                <a:spcPts val="200"/>
              </a:spcBef>
              <a:spcAft>
                <a:spcPts val="0"/>
              </a:spcAft>
              <a:buClr>
                <a:srgbClr val="00264C"/>
              </a:buClr>
              <a:buSzPts val="1200"/>
              <a:buChar char="▪"/>
              <a:defRPr sz="1200"/>
            </a:lvl9pPr>
          </a:lstStyle>
          <a:p/>
        </p:txBody>
      </p:sp>
      <p:sp>
        <p:nvSpPr>
          <p:cNvPr id="241" name="Google Shape;241;p27"/>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SzPts val="1100"/>
              <a:buNone/>
              <a:defRPr>
                <a:solidFill>
                  <a:srgbClr val="546C24"/>
                </a:solidFill>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2" name="Shape 242"/>
        <p:cNvGrpSpPr/>
        <p:nvPr/>
      </p:nvGrpSpPr>
      <p:grpSpPr>
        <a:xfrm>
          <a:off x="0" y="0"/>
          <a:ext cx="0" cy="0"/>
          <a:chOff x="0" y="0"/>
          <a:chExt cx="0" cy="0"/>
        </a:xfrm>
      </p:grpSpPr>
      <p:sp>
        <p:nvSpPr>
          <p:cNvPr id="243" name="Google Shape;243;p28"/>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SzPts val="1100"/>
              <a:buNone/>
              <a:defRPr>
                <a:solidFill>
                  <a:srgbClr val="546C24"/>
                </a:solidFill>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4" name="Shape 24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5" name="Shape 245"/>
        <p:cNvGrpSpPr/>
        <p:nvPr/>
      </p:nvGrpSpPr>
      <p:grpSpPr>
        <a:xfrm>
          <a:off x="0" y="0"/>
          <a:ext cx="0" cy="0"/>
          <a:chOff x="0" y="0"/>
          <a:chExt cx="0" cy="0"/>
        </a:xfrm>
      </p:grpSpPr>
      <p:sp>
        <p:nvSpPr>
          <p:cNvPr id="246" name="Google Shape;246;p30"/>
          <p:cNvSpPr txBox="1"/>
          <p:nvPr>
            <p:ph type="title"/>
          </p:nvPr>
        </p:nvSpPr>
        <p:spPr>
          <a:xfrm>
            <a:off x="457201" y="204788"/>
            <a:ext cx="3008400" cy="8718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b="1" sz="1500"/>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
        <p:nvSpPr>
          <p:cNvPr id="247" name="Google Shape;247;p30"/>
          <p:cNvSpPr txBox="1"/>
          <p:nvPr>
            <p:ph idx="1" type="body"/>
          </p:nvPr>
        </p:nvSpPr>
        <p:spPr>
          <a:xfrm>
            <a:off x="3575050" y="204788"/>
            <a:ext cx="5111700" cy="4389900"/>
          </a:xfrm>
          <a:prstGeom prst="rect">
            <a:avLst/>
          </a:prstGeom>
          <a:noFill/>
          <a:ln>
            <a:noFill/>
          </a:ln>
        </p:spPr>
        <p:txBody>
          <a:bodyPr anchorCtr="0" anchor="t" bIns="34275" lIns="68575" spcFirstLastPara="1" rIns="68575" wrap="square" tIns="34275">
            <a:noAutofit/>
          </a:bodyPr>
          <a:lstStyle>
            <a:lvl1pPr indent="-381000" lvl="0" marL="457200" rtl="0" algn="l">
              <a:spcBef>
                <a:spcPts val="500"/>
              </a:spcBef>
              <a:spcAft>
                <a:spcPts val="0"/>
              </a:spcAft>
              <a:buSzPts val="2400"/>
              <a:buChar char="▪"/>
              <a:defRPr sz="2400">
                <a:solidFill>
                  <a:srgbClr val="546C24"/>
                </a:solidFill>
              </a:defRPr>
            </a:lvl1pPr>
            <a:lvl2pPr indent="-361950" lvl="1" marL="914400" rtl="0" algn="l">
              <a:spcBef>
                <a:spcPts val="400"/>
              </a:spcBef>
              <a:spcAft>
                <a:spcPts val="0"/>
              </a:spcAft>
              <a:buSzPts val="2100"/>
              <a:buFont typeface="Calibri"/>
              <a:buChar char="–"/>
              <a:defRPr sz="2100"/>
            </a:lvl2pPr>
            <a:lvl3pPr indent="-342900" lvl="2" marL="1371600" rtl="0" algn="l">
              <a:spcBef>
                <a:spcPts val="400"/>
              </a:spcBef>
              <a:spcAft>
                <a:spcPts val="0"/>
              </a:spcAft>
              <a:buSzPts val="1800"/>
              <a:buChar char="▪"/>
              <a:defRPr sz="1800"/>
            </a:lvl3pPr>
            <a:lvl4pPr indent="-323850" lvl="3" marL="1828800" rtl="0" algn="l">
              <a:spcBef>
                <a:spcPts val="300"/>
              </a:spcBef>
              <a:spcAft>
                <a:spcPts val="0"/>
              </a:spcAft>
              <a:buClr>
                <a:srgbClr val="000000"/>
              </a:buClr>
              <a:buSzPts val="1500"/>
              <a:buFont typeface="Calibri"/>
              <a:buChar char="–"/>
              <a:defRPr sz="1500"/>
            </a:lvl4pPr>
            <a:lvl5pPr indent="-323850" lvl="4" marL="2286000" rtl="0" algn="l">
              <a:spcBef>
                <a:spcPts val="300"/>
              </a:spcBef>
              <a:spcAft>
                <a:spcPts val="0"/>
              </a:spcAft>
              <a:buSzPts val="1500"/>
              <a:buChar char="▪"/>
              <a:defRPr sz="1500"/>
            </a:lvl5pPr>
            <a:lvl6pPr indent="-323850" lvl="5" marL="2743200" rtl="0" algn="l">
              <a:spcBef>
                <a:spcPts val="300"/>
              </a:spcBef>
              <a:spcAft>
                <a:spcPts val="0"/>
              </a:spcAft>
              <a:buClr>
                <a:srgbClr val="00264C"/>
              </a:buClr>
              <a:buSzPts val="1500"/>
              <a:buChar char="▪"/>
              <a:defRPr sz="1500"/>
            </a:lvl6pPr>
            <a:lvl7pPr indent="-323850" lvl="6" marL="3200400" rtl="0" algn="l">
              <a:spcBef>
                <a:spcPts val="300"/>
              </a:spcBef>
              <a:spcAft>
                <a:spcPts val="0"/>
              </a:spcAft>
              <a:buClr>
                <a:srgbClr val="00264C"/>
              </a:buClr>
              <a:buSzPts val="1500"/>
              <a:buChar char="▪"/>
              <a:defRPr sz="1500"/>
            </a:lvl7pPr>
            <a:lvl8pPr indent="-323850" lvl="7" marL="3657600" rtl="0" algn="l">
              <a:spcBef>
                <a:spcPts val="300"/>
              </a:spcBef>
              <a:spcAft>
                <a:spcPts val="0"/>
              </a:spcAft>
              <a:buClr>
                <a:srgbClr val="00264C"/>
              </a:buClr>
              <a:buSzPts val="1500"/>
              <a:buChar char="▪"/>
              <a:defRPr sz="1500"/>
            </a:lvl8pPr>
            <a:lvl9pPr indent="-323850" lvl="8" marL="4114800" rtl="0" algn="l">
              <a:spcBef>
                <a:spcPts val="300"/>
              </a:spcBef>
              <a:spcAft>
                <a:spcPts val="0"/>
              </a:spcAft>
              <a:buClr>
                <a:srgbClr val="00264C"/>
              </a:buClr>
              <a:buSzPts val="1500"/>
              <a:buChar char="▪"/>
              <a:defRPr sz="1500"/>
            </a:lvl9pPr>
          </a:lstStyle>
          <a:p/>
        </p:txBody>
      </p:sp>
      <p:sp>
        <p:nvSpPr>
          <p:cNvPr id="248" name="Google Shape;248;p30"/>
          <p:cNvSpPr txBox="1"/>
          <p:nvPr>
            <p:ph idx="2" type="body"/>
          </p:nvPr>
        </p:nvSpPr>
        <p:spPr>
          <a:xfrm>
            <a:off x="457201" y="1076326"/>
            <a:ext cx="3008400" cy="3518400"/>
          </a:xfrm>
          <a:prstGeom prst="rect">
            <a:avLst/>
          </a:prstGeom>
          <a:noFill/>
          <a:ln>
            <a:noFill/>
          </a:ln>
        </p:spPr>
        <p:txBody>
          <a:bodyPr anchorCtr="0" anchor="t" bIns="34275" lIns="68575" spcFirstLastPara="1" rIns="68575" wrap="square" tIns="34275">
            <a:noAutofit/>
          </a:bodyPr>
          <a:lstStyle>
            <a:lvl1pPr indent="-228600" lvl="0" marL="457200" rtl="0" algn="l">
              <a:spcBef>
                <a:spcPts val="200"/>
              </a:spcBef>
              <a:spcAft>
                <a:spcPts val="0"/>
              </a:spcAft>
              <a:buSzPts val="1100"/>
              <a:buNone/>
              <a:defRPr sz="1100"/>
            </a:lvl1pPr>
            <a:lvl2pPr indent="-228600" lvl="1" marL="914400" rtl="0" algn="l">
              <a:spcBef>
                <a:spcPts val="200"/>
              </a:spcBef>
              <a:spcAft>
                <a:spcPts val="0"/>
              </a:spcAft>
              <a:buSzPts val="900"/>
              <a:buFont typeface="Calibri"/>
              <a:buNone/>
              <a:defRPr sz="900"/>
            </a:lvl2pPr>
            <a:lvl3pPr indent="-228600" lvl="2" marL="1371600" rtl="0" algn="l">
              <a:spcBef>
                <a:spcPts val="200"/>
              </a:spcBef>
              <a:spcAft>
                <a:spcPts val="0"/>
              </a:spcAft>
              <a:buSzPts val="800"/>
              <a:buNone/>
              <a:defRPr sz="800"/>
            </a:lvl3pPr>
            <a:lvl4pPr indent="-228600" lvl="3" marL="1828800" rtl="0" algn="l">
              <a:spcBef>
                <a:spcPts val="100"/>
              </a:spcBef>
              <a:spcAft>
                <a:spcPts val="0"/>
              </a:spcAft>
              <a:buClr>
                <a:srgbClr val="000000"/>
              </a:buClr>
              <a:buSzPts val="700"/>
              <a:buFont typeface="Calibri"/>
              <a:buNone/>
              <a:defRPr sz="700"/>
            </a:lvl4pPr>
            <a:lvl5pPr indent="-228600" lvl="4" marL="2286000" rtl="0" algn="l">
              <a:spcBef>
                <a:spcPts val="100"/>
              </a:spcBef>
              <a:spcAft>
                <a:spcPts val="0"/>
              </a:spcAft>
              <a:buSzPts val="700"/>
              <a:buNone/>
              <a:defRPr sz="700"/>
            </a:lvl5pPr>
            <a:lvl6pPr indent="-228600" lvl="5" marL="2743200" rtl="0" algn="l">
              <a:spcBef>
                <a:spcPts val="100"/>
              </a:spcBef>
              <a:spcAft>
                <a:spcPts val="0"/>
              </a:spcAft>
              <a:buClr>
                <a:srgbClr val="00264C"/>
              </a:buClr>
              <a:buSzPts val="700"/>
              <a:buNone/>
              <a:defRPr sz="700"/>
            </a:lvl6pPr>
            <a:lvl7pPr indent="-228600" lvl="6" marL="3200400" rtl="0" algn="l">
              <a:spcBef>
                <a:spcPts val="100"/>
              </a:spcBef>
              <a:spcAft>
                <a:spcPts val="0"/>
              </a:spcAft>
              <a:buClr>
                <a:srgbClr val="00264C"/>
              </a:buClr>
              <a:buSzPts val="700"/>
              <a:buNone/>
              <a:defRPr sz="700"/>
            </a:lvl7pPr>
            <a:lvl8pPr indent="-228600" lvl="7" marL="3657600" rtl="0" algn="l">
              <a:spcBef>
                <a:spcPts val="100"/>
              </a:spcBef>
              <a:spcAft>
                <a:spcPts val="0"/>
              </a:spcAft>
              <a:buClr>
                <a:srgbClr val="00264C"/>
              </a:buClr>
              <a:buSzPts val="700"/>
              <a:buNone/>
              <a:defRPr sz="700"/>
            </a:lvl8pPr>
            <a:lvl9pPr indent="-228600" lvl="8" marL="4114800" rtl="0" algn="l">
              <a:spcBef>
                <a:spcPts val="100"/>
              </a:spcBef>
              <a:spcAft>
                <a:spcPts val="0"/>
              </a:spcAft>
              <a:buClr>
                <a:srgbClr val="00264C"/>
              </a:buClr>
              <a:buSzPts val="700"/>
              <a:buNone/>
              <a:defRPr sz="7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9" name="Shape 249"/>
        <p:cNvGrpSpPr/>
        <p:nvPr/>
      </p:nvGrpSpPr>
      <p:grpSpPr>
        <a:xfrm>
          <a:off x="0" y="0"/>
          <a:ext cx="0" cy="0"/>
          <a:chOff x="0" y="0"/>
          <a:chExt cx="0" cy="0"/>
        </a:xfrm>
      </p:grpSpPr>
      <p:sp>
        <p:nvSpPr>
          <p:cNvPr id="250" name="Google Shape;250;p31"/>
          <p:cNvSpPr txBox="1"/>
          <p:nvPr>
            <p:ph type="title"/>
          </p:nvPr>
        </p:nvSpPr>
        <p:spPr>
          <a:xfrm>
            <a:off x="1792288" y="3600450"/>
            <a:ext cx="5486400" cy="4251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b="1" sz="1500"/>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
        <p:nvSpPr>
          <p:cNvPr id="251" name="Google Shape;251;p31"/>
          <p:cNvSpPr/>
          <p:nvPr>
            <p:ph idx="2" type="pic"/>
          </p:nvPr>
        </p:nvSpPr>
        <p:spPr>
          <a:xfrm>
            <a:off x="1792288" y="459581"/>
            <a:ext cx="5486400" cy="3086100"/>
          </a:xfrm>
          <a:prstGeom prst="rect">
            <a:avLst/>
          </a:prstGeom>
          <a:noFill/>
          <a:ln>
            <a:noFill/>
          </a:ln>
        </p:spPr>
      </p:sp>
      <p:sp>
        <p:nvSpPr>
          <p:cNvPr id="252" name="Google Shape;252;p31"/>
          <p:cNvSpPr txBox="1"/>
          <p:nvPr>
            <p:ph idx="1" type="body"/>
          </p:nvPr>
        </p:nvSpPr>
        <p:spPr>
          <a:xfrm>
            <a:off x="1792288" y="4025504"/>
            <a:ext cx="5486400" cy="603600"/>
          </a:xfrm>
          <a:prstGeom prst="rect">
            <a:avLst/>
          </a:prstGeom>
          <a:noFill/>
          <a:ln>
            <a:noFill/>
          </a:ln>
        </p:spPr>
        <p:txBody>
          <a:bodyPr anchorCtr="0" anchor="t" bIns="34275" lIns="68575" spcFirstLastPara="1" rIns="68575" wrap="square" tIns="34275">
            <a:noAutofit/>
          </a:bodyPr>
          <a:lstStyle>
            <a:lvl1pPr indent="-228600" lvl="0" marL="457200" rtl="0" algn="l">
              <a:spcBef>
                <a:spcPts val="200"/>
              </a:spcBef>
              <a:spcAft>
                <a:spcPts val="0"/>
              </a:spcAft>
              <a:buSzPts val="1100"/>
              <a:buNone/>
              <a:defRPr sz="1100"/>
            </a:lvl1pPr>
            <a:lvl2pPr indent="-228600" lvl="1" marL="914400" rtl="0" algn="l">
              <a:spcBef>
                <a:spcPts val="200"/>
              </a:spcBef>
              <a:spcAft>
                <a:spcPts val="0"/>
              </a:spcAft>
              <a:buSzPts val="900"/>
              <a:buFont typeface="Calibri"/>
              <a:buNone/>
              <a:defRPr sz="900"/>
            </a:lvl2pPr>
            <a:lvl3pPr indent="-228600" lvl="2" marL="1371600" rtl="0" algn="l">
              <a:spcBef>
                <a:spcPts val="200"/>
              </a:spcBef>
              <a:spcAft>
                <a:spcPts val="0"/>
              </a:spcAft>
              <a:buSzPts val="800"/>
              <a:buNone/>
              <a:defRPr sz="800"/>
            </a:lvl3pPr>
            <a:lvl4pPr indent="-228600" lvl="3" marL="1828800" rtl="0" algn="l">
              <a:spcBef>
                <a:spcPts val="100"/>
              </a:spcBef>
              <a:spcAft>
                <a:spcPts val="0"/>
              </a:spcAft>
              <a:buClr>
                <a:srgbClr val="000000"/>
              </a:buClr>
              <a:buSzPts val="700"/>
              <a:buFont typeface="Calibri"/>
              <a:buNone/>
              <a:defRPr sz="700"/>
            </a:lvl4pPr>
            <a:lvl5pPr indent="-228600" lvl="4" marL="2286000" rtl="0" algn="l">
              <a:spcBef>
                <a:spcPts val="100"/>
              </a:spcBef>
              <a:spcAft>
                <a:spcPts val="0"/>
              </a:spcAft>
              <a:buSzPts val="700"/>
              <a:buNone/>
              <a:defRPr sz="700"/>
            </a:lvl5pPr>
            <a:lvl6pPr indent="-228600" lvl="5" marL="2743200" rtl="0" algn="l">
              <a:spcBef>
                <a:spcPts val="100"/>
              </a:spcBef>
              <a:spcAft>
                <a:spcPts val="0"/>
              </a:spcAft>
              <a:buClr>
                <a:srgbClr val="00264C"/>
              </a:buClr>
              <a:buSzPts val="700"/>
              <a:buNone/>
              <a:defRPr sz="700"/>
            </a:lvl6pPr>
            <a:lvl7pPr indent="-228600" lvl="6" marL="3200400" rtl="0" algn="l">
              <a:spcBef>
                <a:spcPts val="100"/>
              </a:spcBef>
              <a:spcAft>
                <a:spcPts val="0"/>
              </a:spcAft>
              <a:buClr>
                <a:srgbClr val="00264C"/>
              </a:buClr>
              <a:buSzPts val="700"/>
              <a:buNone/>
              <a:defRPr sz="700"/>
            </a:lvl7pPr>
            <a:lvl8pPr indent="-228600" lvl="7" marL="3657600" rtl="0" algn="l">
              <a:spcBef>
                <a:spcPts val="100"/>
              </a:spcBef>
              <a:spcAft>
                <a:spcPts val="0"/>
              </a:spcAft>
              <a:buClr>
                <a:srgbClr val="00264C"/>
              </a:buClr>
              <a:buSzPts val="700"/>
              <a:buNone/>
              <a:defRPr sz="700"/>
            </a:lvl8pPr>
            <a:lvl9pPr indent="-228600" lvl="8" marL="4114800" rtl="0" algn="l">
              <a:spcBef>
                <a:spcPts val="100"/>
              </a:spcBef>
              <a:spcAft>
                <a:spcPts val="0"/>
              </a:spcAft>
              <a:buClr>
                <a:srgbClr val="00264C"/>
              </a:buClr>
              <a:buSzPts val="700"/>
              <a:buNone/>
              <a:defRPr sz="700"/>
            </a:lvl9pPr>
          </a:lstStyle>
          <a:p/>
        </p:txBody>
      </p:sp>
      <p:sp>
        <p:nvSpPr>
          <p:cNvPr id="253" name="Google Shape;253;p31"/>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
        <p:nvSpPr>
          <p:cNvPr id="254" name="Google Shape;254;p31"/>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5" name="Shape 255"/>
        <p:cNvGrpSpPr/>
        <p:nvPr/>
      </p:nvGrpSpPr>
      <p:grpSpPr>
        <a:xfrm>
          <a:off x="0" y="0"/>
          <a:ext cx="0" cy="0"/>
          <a:chOff x="0" y="0"/>
          <a:chExt cx="0" cy="0"/>
        </a:xfrm>
      </p:grpSpPr>
      <p:sp>
        <p:nvSpPr>
          <p:cNvPr id="256" name="Google Shape;256;p32"/>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SzPts val="1100"/>
              <a:buNone/>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
        <p:nvSpPr>
          <p:cNvPr id="257" name="Google Shape;257;p32"/>
          <p:cNvSpPr txBox="1"/>
          <p:nvPr>
            <p:ph idx="1" type="body"/>
          </p:nvPr>
        </p:nvSpPr>
        <p:spPr>
          <a:xfrm rot="5400000">
            <a:off x="3028189" y="-1286240"/>
            <a:ext cx="3086100" cy="82089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a:lvl1pPr>
            <a:lvl2pPr indent="-317500" lvl="1" marL="914400" rtl="0" algn="l">
              <a:spcBef>
                <a:spcPts val="300"/>
              </a:spcBef>
              <a:spcAft>
                <a:spcPts val="0"/>
              </a:spcAft>
              <a:buSzPts val="1400"/>
              <a:buChar char="–"/>
              <a:defRPr/>
            </a:lvl2pPr>
            <a:lvl3pPr indent="-317500" lvl="2" marL="1371600" rtl="0" algn="l">
              <a:spcBef>
                <a:spcPts val="300"/>
              </a:spcBef>
              <a:spcAft>
                <a:spcPts val="0"/>
              </a:spcAft>
              <a:buSzPts val="1400"/>
              <a:buChar char="▪"/>
              <a:defRPr/>
            </a:lvl3pPr>
            <a:lvl4pPr indent="-317500" lvl="3" marL="1828800" rtl="0" algn="l">
              <a:spcBef>
                <a:spcPts val="300"/>
              </a:spcBef>
              <a:spcAft>
                <a:spcPts val="0"/>
              </a:spcAft>
              <a:buClr>
                <a:srgbClr val="000000"/>
              </a:buClr>
              <a:buSzPts val="1400"/>
              <a:buChar char="–"/>
              <a:defRPr/>
            </a:lvl4pPr>
            <a:lvl5pPr indent="-317500" lvl="4" marL="2286000" rtl="0" algn="l">
              <a:spcBef>
                <a:spcPts val="300"/>
              </a:spcBef>
              <a:spcAft>
                <a:spcPts val="0"/>
              </a:spcAft>
              <a:buSzPts val="1400"/>
              <a:buChar char="▪"/>
              <a:defRPr/>
            </a:lvl5pPr>
            <a:lvl6pPr indent="-317500" lvl="5" marL="2743200" rtl="0" algn="l">
              <a:spcBef>
                <a:spcPts val="300"/>
              </a:spcBef>
              <a:spcAft>
                <a:spcPts val="0"/>
              </a:spcAft>
              <a:buClr>
                <a:srgbClr val="00264C"/>
              </a:buClr>
              <a:buSzPts val="1400"/>
              <a:buChar char="▪"/>
              <a:defRPr/>
            </a:lvl6pPr>
            <a:lvl7pPr indent="-317500" lvl="6" marL="3200400" rtl="0" algn="l">
              <a:spcBef>
                <a:spcPts val="300"/>
              </a:spcBef>
              <a:spcAft>
                <a:spcPts val="0"/>
              </a:spcAft>
              <a:buClr>
                <a:srgbClr val="00264C"/>
              </a:buClr>
              <a:buSzPts val="1400"/>
              <a:buChar char="▪"/>
              <a:defRPr/>
            </a:lvl7pPr>
            <a:lvl8pPr indent="-317500" lvl="7" marL="3657600" rtl="0" algn="l">
              <a:spcBef>
                <a:spcPts val="300"/>
              </a:spcBef>
              <a:spcAft>
                <a:spcPts val="0"/>
              </a:spcAft>
              <a:buClr>
                <a:srgbClr val="00264C"/>
              </a:buClr>
              <a:buSzPts val="1400"/>
              <a:buChar char="▪"/>
              <a:defRPr/>
            </a:lvl8pPr>
            <a:lvl9pPr indent="-317500" lvl="8" marL="4114800" rtl="0" algn="l">
              <a:spcBef>
                <a:spcPts val="300"/>
              </a:spcBef>
              <a:spcAft>
                <a:spcPts val="0"/>
              </a:spcAft>
              <a:buClr>
                <a:srgbClr val="00264C"/>
              </a:buClr>
              <a:buSzPts val="1400"/>
              <a:buChar char="▪"/>
              <a:defRPr/>
            </a:lvl9pPr>
          </a:lstStyle>
          <a:p/>
        </p:txBody>
      </p:sp>
      <p:sp>
        <p:nvSpPr>
          <p:cNvPr id="258" name="Google Shape;258;p32"/>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
        <p:nvSpPr>
          <p:cNvPr id="259" name="Google Shape;259;p32"/>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0" name="Shape 260"/>
        <p:cNvGrpSpPr/>
        <p:nvPr/>
      </p:nvGrpSpPr>
      <p:grpSpPr>
        <a:xfrm>
          <a:off x="0" y="0"/>
          <a:ext cx="0" cy="0"/>
          <a:chOff x="0" y="0"/>
          <a:chExt cx="0" cy="0"/>
        </a:xfrm>
      </p:grpSpPr>
      <p:sp>
        <p:nvSpPr>
          <p:cNvPr id="261" name="Google Shape;261;p33"/>
          <p:cNvSpPr txBox="1"/>
          <p:nvPr>
            <p:ph type="title"/>
          </p:nvPr>
        </p:nvSpPr>
        <p:spPr>
          <a:xfrm rot="5400000">
            <a:off x="5533163" y="1145551"/>
            <a:ext cx="4361100" cy="20700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SzPts val="1100"/>
              <a:buNone/>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
        <p:nvSpPr>
          <p:cNvPr id="262" name="Google Shape;262;p33"/>
          <p:cNvSpPr txBox="1"/>
          <p:nvPr>
            <p:ph idx="1" type="body"/>
          </p:nvPr>
        </p:nvSpPr>
        <p:spPr>
          <a:xfrm rot="5400000">
            <a:off x="1315963" y="-849149"/>
            <a:ext cx="4361100" cy="60594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a:lvl1pPr>
            <a:lvl2pPr indent="-317500" lvl="1" marL="914400" rtl="0" algn="l">
              <a:spcBef>
                <a:spcPts val="300"/>
              </a:spcBef>
              <a:spcAft>
                <a:spcPts val="0"/>
              </a:spcAft>
              <a:buSzPts val="1400"/>
              <a:buChar char="–"/>
              <a:defRPr/>
            </a:lvl2pPr>
            <a:lvl3pPr indent="-317500" lvl="2" marL="1371600" rtl="0" algn="l">
              <a:spcBef>
                <a:spcPts val="300"/>
              </a:spcBef>
              <a:spcAft>
                <a:spcPts val="0"/>
              </a:spcAft>
              <a:buSzPts val="1400"/>
              <a:buChar char="▪"/>
              <a:defRPr/>
            </a:lvl3pPr>
            <a:lvl4pPr indent="-317500" lvl="3" marL="1828800" rtl="0" algn="l">
              <a:spcBef>
                <a:spcPts val="300"/>
              </a:spcBef>
              <a:spcAft>
                <a:spcPts val="0"/>
              </a:spcAft>
              <a:buClr>
                <a:srgbClr val="000000"/>
              </a:buClr>
              <a:buSzPts val="1400"/>
              <a:buChar char="–"/>
              <a:defRPr/>
            </a:lvl4pPr>
            <a:lvl5pPr indent="-317500" lvl="4" marL="2286000" rtl="0" algn="l">
              <a:spcBef>
                <a:spcPts val="300"/>
              </a:spcBef>
              <a:spcAft>
                <a:spcPts val="0"/>
              </a:spcAft>
              <a:buSzPts val="1400"/>
              <a:buChar char="▪"/>
              <a:defRPr/>
            </a:lvl5pPr>
            <a:lvl6pPr indent="-317500" lvl="5" marL="2743200" rtl="0" algn="l">
              <a:spcBef>
                <a:spcPts val="300"/>
              </a:spcBef>
              <a:spcAft>
                <a:spcPts val="0"/>
              </a:spcAft>
              <a:buClr>
                <a:srgbClr val="00264C"/>
              </a:buClr>
              <a:buSzPts val="1400"/>
              <a:buChar char="▪"/>
              <a:defRPr/>
            </a:lvl6pPr>
            <a:lvl7pPr indent="-317500" lvl="6" marL="3200400" rtl="0" algn="l">
              <a:spcBef>
                <a:spcPts val="300"/>
              </a:spcBef>
              <a:spcAft>
                <a:spcPts val="0"/>
              </a:spcAft>
              <a:buClr>
                <a:srgbClr val="00264C"/>
              </a:buClr>
              <a:buSzPts val="1400"/>
              <a:buChar char="▪"/>
              <a:defRPr/>
            </a:lvl7pPr>
            <a:lvl8pPr indent="-317500" lvl="7" marL="3657600" rtl="0" algn="l">
              <a:spcBef>
                <a:spcPts val="300"/>
              </a:spcBef>
              <a:spcAft>
                <a:spcPts val="0"/>
              </a:spcAft>
              <a:buClr>
                <a:srgbClr val="00264C"/>
              </a:buClr>
              <a:buSzPts val="1400"/>
              <a:buChar char="▪"/>
              <a:defRPr/>
            </a:lvl8pPr>
            <a:lvl9pPr indent="-317500" lvl="8" marL="4114800" rtl="0" algn="l">
              <a:spcBef>
                <a:spcPts val="300"/>
              </a:spcBef>
              <a:spcAft>
                <a:spcPts val="0"/>
              </a:spcAft>
              <a:buClr>
                <a:srgbClr val="00264C"/>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004D5C"/>
              </a:buClr>
              <a:buSzPts val="2000"/>
              <a:buNone/>
              <a:defRPr b="1" sz="2000">
                <a:solidFill>
                  <a:srgbClr val="004D5C"/>
                </a:solidFill>
              </a:defRPr>
            </a:lvl1pPr>
            <a:lvl2pPr lvl="1">
              <a:spcBef>
                <a:spcPts val="0"/>
              </a:spcBef>
              <a:spcAft>
                <a:spcPts val="0"/>
              </a:spcAft>
              <a:buClr>
                <a:srgbClr val="004B53"/>
              </a:buClr>
              <a:buSzPts val="2000"/>
              <a:buNone/>
              <a:defRPr sz="2000">
                <a:solidFill>
                  <a:srgbClr val="004B53"/>
                </a:solidFill>
              </a:defRPr>
            </a:lvl2pPr>
            <a:lvl3pPr lvl="2">
              <a:spcBef>
                <a:spcPts val="0"/>
              </a:spcBef>
              <a:spcAft>
                <a:spcPts val="0"/>
              </a:spcAft>
              <a:buClr>
                <a:srgbClr val="004B53"/>
              </a:buClr>
              <a:buSzPts val="2000"/>
              <a:buNone/>
              <a:defRPr sz="2000">
                <a:solidFill>
                  <a:srgbClr val="004B53"/>
                </a:solidFill>
              </a:defRPr>
            </a:lvl3pPr>
            <a:lvl4pPr lvl="3">
              <a:spcBef>
                <a:spcPts val="0"/>
              </a:spcBef>
              <a:spcAft>
                <a:spcPts val="0"/>
              </a:spcAft>
              <a:buClr>
                <a:srgbClr val="004B53"/>
              </a:buClr>
              <a:buSzPts val="2000"/>
              <a:buNone/>
              <a:defRPr sz="2000">
                <a:solidFill>
                  <a:srgbClr val="004B53"/>
                </a:solidFill>
              </a:defRPr>
            </a:lvl4pPr>
            <a:lvl5pPr lvl="4">
              <a:spcBef>
                <a:spcPts val="0"/>
              </a:spcBef>
              <a:spcAft>
                <a:spcPts val="0"/>
              </a:spcAft>
              <a:buClr>
                <a:srgbClr val="004B53"/>
              </a:buClr>
              <a:buSzPts val="2000"/>
              <a:buNone/>
              <a:defRPr sz="2000">
                <a:solidFill>
                  <a:srgbClr val="004B53"/>
                </a:solidFill>
              </a:defRPr>
            </a:lvl5pPr>
            <a:lvl6pPr lvl="5">
              <a:spcBef>
                <a:spcPts val="0"/>
              </a:spcBef>
              <a:spcAft>
                <a:spcPts val="0"/>
              </a:spcAft>
              <a:buClr>
                <a:srgbClr val="004B53"/>
              </a:buClr>
              <a:buSzPts val="2000"/>
              <a:buNone/>
              <a:defRPr sz="2000">
                <a:solidFill>
                  <a:srgbClr val="004B53"/>
                </a:solidFill>
              </a:defRPr>
            </a:lvl6pPr>
            <a:lvl7pPr lvl="6">
              <a:spcBef>
                <a:spcPts val="0"/>
              </a:spcBef>
              <a:spcAft>
                <a:spcPts val="0"/>
              </a:spcAft>
              <a:buClr>
                <a:srgbClr val="004B53"/>
              </a:buClr>
              <a:buSzPts val="2000"/>
              <a:buNone/>
              <a:defRPr sz="2000">
                <a:solidFill>
                  <a:srgbClr val="004B53"/>
                </a:solidFill>
              </a:defRPr>
            </a:lvl7pPr>
            <a:lvl8pPr lvl="7">
              <a:spcBef>
                <a:spcPts val="0"/>
              </a:spcBef>
              <a:spcAft>
                <a:spcPts val="0"/>
              </a:spcAft>
              <a:buClr>
                <a:srgbClr val="004B53"/>
              </a:buClr>
              <a:buSzPts val="2000"/>
              <a:buNone/>
              <a:defRPr sz="2000">
                <a:solidFill>
                  <a:srgbClr val="004B53"/>
                </a:solidFill>
              </a:defRPr>
            </a:lvl8pPr>
            <a:lvl9pPr lvl="8">
              <a:spcBef>
                <a:spcPts val="0"/>
              </a:spcBef>
              <a:spcAft>
                <a:spcPts val="0"/>
              </a:spcAft>
              <a:buClr>
                <a:srgbClr val="004B53"/>
              </a:buClr>
              <a:buSzPts val="2000"/>
              <a:buNone/>
              <a:defRPr sz="2000">
                <a:solidFill>
                  <a:srgbClr val="004B53"/>
                </a:solidFill>
              </a:defRPr>
            </a:lvl9pPr>
          </a:lstStyle>
          <a:p/>
        </p:txBody>
      </p:sp>
      <p:sp>
        <p:nvSpPr>
          <p:cNvPr id="25" name="Google Shape;25;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4D5C"/>
              </a:buClr>
              <a:buSzPts val="1800"/>
              <a:buChar char="●"/>
              <a:defRPr/>
            </a:lvl1pPr>
            <a:lvl2pPr indent="-317500" lvl="1" marL="914400">
              <a:spcBef>
                <a:spcPts val="1600"/>
              </a:spcBef>
              <a:spcAft>
                <a:spcPts val="0"/>
              </a:spcAft>
              <a:buClr>
                <a:srgbClr val="004D5C"/>
              </a:buClr>
              <a:buSzPts val="1400"/>
              <a:buChar char="●"/>
              <a:defRPr/>
            </a:lvl2pPr>
            <a:lvl3pPr indent="-304800" lvl="2" marL="1371600">
              <a:spcBef>
                <a:spcPts val="1600"/>
              </a:spcBef>
              <a:spcAft>
                <a:spcPts val="0"/>
              </a:spcAft>
              <a:buClr>
                <a:srgbClr val="004D5C"/>
              </a:buClr>
              <a:buSzPts val="1200"/>
              <a:buChar char="●"/>
              <a:defRPr sz="1200"/>
            </a:lvl3pPr>
            <a:lvl4pPr indent="-304800" lvl="3" marL="1828800">
              <a:spcBef>
                <a:spcPts val="1600"/>
              </a:spcBef>
              <a:spcAft>
                <a:spcPts val="0"/>
              </a:spcAft>
              <a:buClr>
                <a:srgbClr val="004D5C"/>
              </a:buClr>
              <a:buSzPts val="1200"/>
              <a:buChar char="●"/>
              <a:defRPr sz="1200"/>
            </a:lvl4pPr>
            <a:lvl5pPr indent="-304800" lvl="4" marL="2286000">
              <a:spcBef>
                <a:spcPts val="1600"/>
              </a:spcBef>
              <a:spcAft>
                <a:spcPts val="0"/>
              </a:spcAft>
              <a:buClr>
                <a:srgbClr val="004D5C"/>
              </a:buClr>
              <a:buSzPts val="1200"/>
              <a:buChar char="●"/>
              <a:defRPr sz="1200"/>
            </a:lvl5pPr>
            <a:lvl6pPr indent="-304800" lvl="5" marL="2743200">
              <a:spcBef>
                <a:spcPts val="1600"/>
              </a:spcBef>
              <a:spcAft>
                <a:spcPts val="0"/>
              </a:spcAft>
              <a:buClr>
                <a:srgbClr val="004D5C"/>
              </a:buClr>
              <a:buSzPts val="1200"/>
              <a:buChar char="●"/>
              <a:defRPr sz="1200"/>
            </a:lvl6pPr>
            <a:lvl7pPr indent="-304800" lvl="6" marL="3200400">
              <a:spcBef>
                <a:spcPts val="1600"/>
              </a:spcBef>
              <a:spcAft>
                <a:spcPts val="0"/>
              </a:spcAft>
              <a:buClr>
                <a:srgbClr val="004D5C"/>
              </a:buClr>
              <a:buSzPts val="1200"/>
              <a:buChar char="●"/>
              <a:defRPr sz="1200"/>
            </a:lvl7pPr>
            <a:lvl8pPr indent="-304800" lvl="7" marL="3657600">
              <a:spcBef>
                <a:spcPts val="1600"/>
              </a:spcBef>
              <a:spcAft>
                <a:spcPts val="0"/>
              </a:spcAft>
              <a:buClr>
                <a:srgbClr val="004D5C"/>
              </a:buClr>
              <a:buSzPts val="1200"/>
              <a:buChar char="●"/>
              <a:defRPr sz="1200"/>
            </a:lvl8pPr>
            <a:lvl9pPr indent="-304800" lvl="8" marL="4114800">
              <a:spcBef>
                <a:spcPts val="1600"/>
              </a:spcBef>
              <a:spcAft>
                <a:spcPts val="1600"/>
              </a:spcAft>
              <a:buClr>
                <a:srgbClr val="004D5C"/>
              </a:buClr>
              <a:buSzPts val="1200"/>
              <a:buChar char="●"/>
              <a:defRPr sz="1200"/>
            </a:lvl9pPr>
          </a:lstStyle>
          <a:p/>
        </p:txBody>
      </p:sp>
      <p:sp>
        <p:nvSpPr>
          <p:cNvPr id="26" name="Google Shape;26;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4D5C"/>
              </a:buClr>
              <a:buSzPts val="1800"/>
              <a:buChar char="●"/>
              <a:defRPr/>
            </a:lvl1pPr>
            <a:lvl2pPr indent="-317500" lvl="1" marL="914400">
              <a:spcBef>
                <a:spcPts val="1600"/>
              </a:spcBef>
              <a:spcAft>
                <a:spcPts val="0"/>
              </a:spcAft>
              <a:buClr>
                <a:srgbClr val="004D5C"/>
              </a:buClr>
              <a:buSzPts val="1400"/>
              <a:buChar char="●"/>
              <a:defRPr/>
            </a:lvl2pPr>
            <a:lvl3pPr indent="-304800" lvl="2" marL="1371600">
              <a:spcBef>
                <a:spcPts val="1600"/>
              </a:spcBef>
              <a:spcAft>
                <a:spcPts val="0"/>
              </a:spcAft>
              <a:buClr>
                <a:srgbClr val="004D5C"/>
              </a:buClr>
              <a:buSzPts val="1200"/>
              <a:buChar char="●"/>
              <a:defRPr sz="1200"/>
            </a:lvl3pPr>
            <a:lvl4pPr indent="-304800" lvl="3" marL="1828800">
              <a:spcBef>
                <a:spcPts val="1600"/>
              </a:spcBef>
              <a:spcAft>
                <a:spcPts val="0"/>
              </a:spcAft>
              <a:buClr>
                <a:srgbClr val="004D5C"/>
              </a:buClr>
              <a:buSzPts val="1200"/>
              <a:buChar char="●"/>
              <a:defRPr sz="1200"/>
            </a:lvl4pPr>
            <a:lvl5pPr indent="-304800" lvl="4" marL="2286000">
              <a:spcBef>
                <a:spcPts val="1600"/>
              </a:spcBef>
              <a:spcAft>
                <a:spcPts val="0"/>
              </a:spcAft>
              <a:buClr>
                <a:srgbClr val="004D5C"/>
              </a:buClr>
              <a:buSzPts val="1200"/>
              <a:buChar char="●"/>
              <a:defRPr sz="1200"/>
            </a:lvl5pPr>
            <a:lvl6pPr indent="-304800" lvl="5" marL="2743200">
              <a:spcBef>
                <a:spcPts val="1600"/>
              </a:spcBef>
              <a:spcAft>
                <a:spcPts val="0"/>
              </a:spcAft>
              <a:buClr>
                <a:srgbClr val="004D5C"/>
              </a:buClr>
              <a:buSzPts val="1200"/>
              <a:buChar char="●"/>
              <a:defRPr sz="1200"/>
            </a:lvl6pPr>
            <a:lvl7pPr indent="-304800" lvl="6" marL="3200400">
              <a:spcBef>
                <a:spcPts val="1600"/>
              </a:spcBef>
              <a:spcAft>
                <a:spcPts val="0"/>
              </a:spcAft>
              <a:buClr>
                <a:srgbClr val="004D5C"/>
              </a:buClr>
              <a:buSzPts val="1200"/>
              <a:buChar char="●"/>
              <a:defRPr sz="1200"/>
            </a:lvl7pPr>
            <a:lvl8pPr indent="-304800" lvl="7" marL="3657600">
              <a:spcBef>
                <a:spcPts val="1600"/>
              </a:spcBef>
              <a:spcAft>
                <a:spcPts val="0"/>
              </a:spcAft>
              <a:buClr>
                <a:srgbClr val="004D5C"/>
              </a:buClr>
              <a:buSzPts val="1200"/>
              <a:buChar char="●"/>
              <a:defRPr sz="1200"/>
            </a:lvl8pPr>
            <a:lvl9pPr indent="-304800" lvl="8" marL="4114800">
              <a:spcBef>
                <a:spcPts val="1600"/>
              </a:spcBef>
              <a:spcAft>
                <a:spcPts val="1600"/>
              </a:spcAft>
              <a:buClr>
                <a:srgbClr val="004D5C"/>
              </a:buClr>
              <a:buSzPts val="1200"/>
              <a:buChar char="●"/>
              <a:defRPr sz="12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
        <p:nvSpPr>
          <p:cNvPr id="28" name="Google Shape;28;p4"/>
          <p:cNvSpPr/>
          <p:nvPr/>
        </p:nvSpPr>
        <p:spPr>
          <a:xfrm>
            <a:off x="395025" y="361325"/>
            <a:ext cx="1169100" cy="47700"/>
          </a:xfrm>
          <a:prstGeom prst="rect">
            <a:avLst/>
          </a:prstGeom>
          <a:solidFill>
            <a:srgbClr val="004D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 name="Google Shape;29;p4"/>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63" name="Shape 263"/>
        <p:cNvGrpSpPr/>
        <p:nvPr/>
      </p:nvGrpSpPr>
      <p:grpSpPr>
        <a:xfrm>
          <a:off x="0" y="0"/>
          <a:ext cx="0" cy="0"/>
          <a:chOff x="0" y="0"/>
          <a:chExt cx="0" cy="0"/>
        </a:xfrm>
      </p:grpSpPr>
      <p:sp>
        <p:nvSpPr>
          <p:cNvPr id="264" name="Google Shape;264;p34"/>
          <p:cNvSpPr txBox="1"/>
          <p:nvPr>
            <p:ph idx="1" type="body"/>
          </p:nvPr>
        </p:nvSpPr>
        <p:spPr>
          <a:xfrm>
            <a:off x="457200" y="1151335"/>
            <a:ext cx="4040100" cy="480000"/>
          </a:xfrm>
          <a:prstGeom prst="rect">
            <a:avLst/>
          </a:prstGeom>
          <a:noFill/>
          <a:ln>
            <a:noFill/>
          </a:ln>
        </p:spPr>
        <p:txBody>
          <a:bodyPr anchorCtr="0" anchor="b" bIns="34275" lIns="68575" spcFirstLastPara="1" rIns="68575" wrap="square" tIns="34275">
            <a:noAutofit/>
          </a:bodyPr>
          <a:lstStyle>
            <a:lvl1pPr indent="-228600" lvl="0" marL="457200" rtl="0" algn="l">
              <a:spcBef>
                <a:spcPts val="400"/>
              </a:spcBef>
              <a:spcAft>
                <a:spcPts val="0"/>
              </a:spcAft>
              <a:buSzPts val="1800"/>
              <a:buNone/>
              <a:defRPr b="1" sz="1800"/>
            </a:lvl1pPr>
            <a:lvl2pPr indent="-228600" lvl="1" marL="914400" rtl="0" algn="l">
              <a:spcBef>
                <a:spcPts val="300"/>
              </a:spcBef>
              <a:spcAft>
                <a:spcPts val="0"/>
              </a:spcAft>
              <a:buSzPts val="1500"/>
              <a:buFont typeface="Calibri"/>
              <a:buNone/>
              <a:defRPr b="1" sz="1500"/>
            </a:lvl2pPr>
            <a:lvl3pPr indent="-228600" lvl="2" marL="1371600" rtl="0" algn="l">
              <a:spcBef>
                <a:spcPts val="300"/>
              </a:spcBef>
              <a:spcAft>
                <a:spcPts val="0"/>
              </a:spcAft>
              <a:buSzPts val="1400"/>
              <a:buNone/>
              <a:defRPr b="1" sz="1400"/>
            </a:lvl3pPr>
            <a:lvl4pPr indent="-228600" lvl="3" marL="1828800" rtl="0" algn="l">
              <a:spcBef>
                <a:spcPts val="200"/>
              </a:spcBef>
              <a:spcAft>
                <a:spcPts val="0"/>
              </a:spcAft>
              <a:buClr>
                <a:srgbClr val="000000"/>
              </a:buClr>
              <a:buSzPts val="1200"/>
              <a:buFont typeface="Calibri"/>
              <a:buNone/>
              <a:defRPr b="1" sz="1200"/>
            </a:lvl4pPr>
            <a:lvl5pPr indent="-228600" lvl="4" marL="2286000" rtl="0" algn="l">
              <a:spcBef>
                <a:spcPts val="200"/>
              </a:spcBef>
              <a:spcAft>
                <a:spcPts val="0"/>
              </a:spcAft>
              <a:buSzPts val="1200"/>
              <a:buNone/>
              <a:defRPr b="1" sz="1200"/>
            </a:lvl5pPr>
            <a:lvl6pPr indent="-228600" lvl="5" marL="2743200" rtl="0" algn="l">
              <a:spcBef>
                <a:spcPts val="200"/>
              </a:spcBef>
              <a:spcAft>
                <a:spcPts val="0"/>
              </a:spcAft>
              <a:buClr>
                <a:srgbClr val="00264C"/>
              </a:buClr>
              <a:buSzPts val="1200"/>
              <a:buNone/>
              <a:defRPr b="1" sz="1200"/>
            </a:lvl6pPr>
            <a:lvl7pPr indent="-228600" lvl="6" marL="3200400" rtl="0" algn="l">
              <a:spcBef>
                <a:spcPts val="200"/>
              </a:spcBef>
              <a:spcAft>
                <a:spcPts val="0"/>
              </a:spcAft>
              <a:buClr>
                <a:srgbClr val="00264C"/>
              </a:buClr>
              <a:buSzPts val="1200"/>
              <a:buNone/>
              <a:defRPr b="1" sz="1200"/>
            </a:lvl7pPr>
            <a:lvl8pPr indent="-228600" lvl="7" marL="3657600" rtl="0" algn="l">
              <a:spcBef>
                <a:spcPts val="200"/>
              </a:spcBef>
              <a:spcAft>
                <a:spcPts val="0"/>
              </a:spcAft>
              <a:buClr>
                <a:srgbClr val="00264C"/>
              </a:buClr>
              <a:buSzPts val="1200"/>
              <a:buNone/>
              <a:defRPr b="1" sz="1200"/>
            </a:lvl8pPr>
            <a:lvl9pPr indent="-228600" lvl="8" marL="4114800" rtl="0" algn="l">
              <a:spcBef>
                <a:spcPts val="200"/>
              </a:spcBef>
              <a:spcAft>
                <a:spcPts val="0"/>
              </a:spcAft>
              <a:buClr>
                <a:srgbClr val="00264C"/>
              </a:buClr>
              <a:buSzPts val="1200"/>
              <a:buNone/>
              <a:defRPr b="1" sz="1200"/>
            </a:lvl9pPr>
          </a:lstStyle>
          <a:p/>
        </p:txBody>
      </p:sp>
      <p:sp>
        <p:nvSpPr>
          <p:cNvPr id="265" name="Google Shape;265;p34"/>
          <p:cNvSpPr txBox="1"/>
          <p:nvPr>
            <p:ph idx="2" type="body"/>
          </p:nvPr>
        </p:nvSpPr>
        <p:spPr>
          <a:xfrm>
            <a:off x="457200" y="1631156"/>
            <a:ext cx="4040100" cy="2963400"/>
          </a:xfrm>
          <a:prstGeom prst="rect">
            <a:avLst/>
          </a:prstGeom>
          <a:noFill/>
          <a:ln>
            <a:noFill/>
          </a:ln>
        </p:spPr>
        <p:txBody>
          <a:bodyPr anchorCtr="0" anchor="t" bIns="34275" lIns="68575" spcFirstLastPara="1" rIns="68575" wrap="square" tIns="34275">
            <a:noAutofit/>
          </a:bodyPr>
          <a:lstStyle>
            <a:lvl1pPr indent="-342900" lvl="0" marL="457200" rtl="0" algn="l">
              <a:spcBef>
                <a:spcPts val="400"/>
              </a:spcBef>
              <a:spcAft>
                <a:spcPts val="0"/>
              </a:spcAft>
              <a:buSzPts val="1800"/>
              <a:buChar char="▪"/>
              <a:defRPr sz="1800"/>
            </a:lvl1pPr>
            <a:lvl2pPr indent="-323850" lvl="1" marL="914400" rtl="0" algn="l">
              <a:spcBef>
                <a:spcPts val="300"/>
              </a:spcBef>
              <a:spcAft>
                <a:spcPts val="0"/>
              </a:spcAft>
              <a:buSzPts val="1500"/>
              <a:buFont typeface="Calibri"/>
              <a:buChar char="–"/>
              <a:defRPr sz="1500"/>
            </a:lvl2pPr>
            <a:lvl3pPr indent="-317500" lvl="2" marL="1371600" rtl="0" algn="l">
              <a:spcBef>
                <a:spcPts val="300"/>
              </a:spcBef>
              <a:spcAft>
                <a:spcPts val="0"/>
              </a:spcAft>
              <a:buSzPts val="1400"/>
              <a:buChar char="▪"/>
              <a:defRPr sz="1400"/>
            </a:lvl3pPr>
            <a:lvl4pPr indent="-304800" lvl="3" marL="1828800" rtl="0" algn="l">
              <a:spcBef>
                <a:spcPts val="200"/>
              </a:spcBef>
              <a:spcAft>
                <a:spcPts val="0"/>
              </a:spcAft>
              <a:buClr>
                <a:srgbClr val="000000"/>
              </a:buClr>
              <a:buSzPts val="1200"/>
              <a:buFont typeface="Calibri"/>
              <a:buChar char="–"/>
              <a:defRPr sz="1200"/>
            </a:lvl4pPr>
            <a:lvl5pPr indent="-304800" lvl="4" marL="2286000" rtl="0" algn="l">
              <a:spcBef>
                <a:spcPts val="200"/>
              </a:spcBef>
              <a:spcAft>
                <a:spcPts val="0"/>
              </a:spcAft>
              <a:buSzPts val="1200"/>
              <a:buChar char="▪"/>
              <a:defRPr sz="1200"/>
            </a:lvl5pPr>
            <a:lvl6pPr indent="-304800" lvl="5" marL="2743200" rtl="0" algn="l">
              <a:spcBef>
                <a:spcPts val="200"/>
              </a:spcBef>
              <a:spcAft>
                <a:spcPts val="0"/>
              </a:spcAft>
              <a:buClr>
                <a:srgbClr val="00264C"/>
              </a:buClr>
              <a:buSzPts val="1200"/>
              <a:buChar char="▪"/>
              <a:defRPr sz="1200"/>
            </a:lvl6pPr>
            <a:lvl7pPr indent="-304800" lvl="6" marL="3200400" rtl="0" algn="l">
              <a:spcBef>
                <a:spcPts val="200"/>
              </a:spcBef>
              <a:spcAft>
                <a:spcPts val="0"/>
              </a:spcAft>
              <a:buClr>
                <a:srgbClr val="00264C"/>
              </a:buClr>
              <a:buSzPts val="1200"/>
              <a:buChar char="▪"/>
              <a:defRPr sz="1200"/>
            </a:lvl7pPr>
            <a:lvl8pPr indent="-304800" lvl="7" marL="3657600" rtl="0" algn="l">
              <a:spcBef>
                <a:spcPts val="200"/>
              </a:spcBef>
              <a:spcAft>
                <a:spcPts val="0"/>
              </a:spcAft>
              <a:buClr>
                <a:srgbClr val="00264C"/>
              </a:buClr>
              <a:buSzPts val="1200"/>
              <a:buChar char="▪"/>
              <a:defRPr sz="1200"/>
            </a:lvl8pPr>
            <a:lvl9pPr indent="-304800" lvl="8" marL="4114800" rtl="0" algn="l">
              <a:spcBef>
                <a:spcPts val="200"/>
              </a:spcBef>
              <a:spcAft>
                <a:spcPts val="0"/>
              </a:spcAft>
              <a:buClr>
                <a:srgbClr val="00264C"/>
              </a:buClr>
              <a:buSzPts val="1200"/>
              <a:buChar char="▪"/>
              <a:defRPr sz="1200"/>
            </a:lvl9pPr>
          </a:lstStyle>
          <a:p/>
        </p:txBody>
      </p:sp>
      <p:sp>
        <p:nvSpPr>
          <p:cNvPr id="266" name="Google Shape;266;p34"/>
          <p:cNvSpPr txBox="1"/>
          <p:nvPr>
            <p:ph idx="3" type="body"/>
          </p:nvPr>
        </p:nvSpPr>
        <p:spPr>
          <a:xfrm>
            <a:off x="4645026" y="1151335"/>
            <a:ext cx="4041600" cy="480000"/>
          </a:xfrm>
          <a:prstGeom prst="rect">
            <a:avLst/>
          </a:prstGeom>
          <a:noFill/>
          <a:ln>
            <a:noFill/>
          </a:ln>
        </p:spPr>
        <p:txBody>
          <a:bodyPr anchorCtr="0" anchor="b" bIns="34275" lIns="68575" spcFirstLastPara="1" rIns="68575" wrap="square" tIns="34275">
            <a:noAutofit/>
          </a:bodyPr>
          <a:lstStyle>
            <a:lvl1pPr indent="-228600" lvl="0" marL="457200" rtl="0" algn="l">
              <a:spcBef>
                <a:spcPts val="400"/>
              </a:spcBef>
              <a:spcAft>
                <a:spcPts val="0"/>
              </a:spcAft>
              <a:buSzPts val="1800"/>
              <a:buNone/>
              <a:defRPr b="1" sz="1800"/>
            </a:lvl1pPr>
            <a:lvl2pPr indent="-228600" lvl="1" marL="914400" rtl="0" algn="l">
              <a:spcBef>
                <a:spcPts val="300"/>
              </a:spcBef>
              <a:spcAft>
                <a:spcPts val="0"/>
              </a:spcAft>
              <a:buSzPts val="1500"/>
              <a:buFont typeface="Calibri"/>
              <a:buNone/>
              <a:defRPr b="1" sz="1500"/>
            </a:lvl2pPr>
            <a:lvl3pPr indent="-228600" lvl="2" marL="1371600" rtl="0" algn="l">
              <a:spcBef>
                <a:spcPts val="300"/>
              </a:spcBef>
              <a:spcAft>
                <a:spcPts val="0"/>
              </a:spcAft>
              <a:buSzPts val="1400"/>
              <a:buNone/>
              <a:defRPr b="1" sz="1400"/>
            </a:lvl3pPr>
            <a:lvl4pPr indent="-228600" lvl="3" marL="1828800" rtl="0" algn="l">
              <a:spcBef>
                <a:spcPts val="200"/>
              </a:spcBef>
              <a:spcAft>
                <a:spcPts val="0"/>
              </a:spcAft>
              <a:buClr>
                <a:srgbClr val="000000"/>
              </a:buClr>
              <a:buSzPts val="1200"/>
              <a:buFont typeface="Calibri"/>
              <a:buNone/>
              <a:defRPr b="1" sz="1200"/>
            </a:lvl4pPr>
            <a:lvl5pPr indent="-228600" lvl="4" marL="2286000" rtl="0" algn="l">
              <a:spcBef>
                <a:spcPts val="200"/>
              </a:spcBef>
              <a:spcAft>
                <a:spcPts val="0"/>
              </a:spcAft>
              <a:buSzPts val="1200"/>
              <a:buNone/>
              <a:defRPr b="1" sz="1200"/>
            </a:lvl5pPr>
            <a:lvl6pPr indent="-228600" lvl="5" marL="2743200" rtl="0" algn="l">
              <a:spcBef>
                <a:spcPts val="200"/>
              </a:spcBef>
              <a:spcAft>
                <a:spcPts val="0"/>
              </a:spcAft>
              <a:buClr>
                <a:srgbClr val="00264C"/>
              </a:buClr>
              <a:buSzPts val="1200"/>
              <a:buNone/>
              <a:defRPr b="1" sz="1200"/>
            </a:lvl6pPr>
            <a:lvl7pPr indent="-228600" lvl="6" marL="3200400" rtl="0" algn="l">
              <a:spcBef>
                <a:spcPts val="200"/>
              </a:spcBef>
              <a:spcAft>
                <a:spcPts val="0"/>
              </a:spcAft>
              <a:buClr>
                <a:srgbClr val="00264C"/>
              </a:buClr>
              <a:buSzPts val="1200"/>
              <a:buNone/>
              <a:defRPr b="1" sz="1200"/>
            </a:lvl7pPr>
            <a:lvl8pPr indent="-228600" lvl="7" marL="3657600" rtl="0" algn="l">
              <a:spcBef>
                <a:spcPts val="200"/>
              </a:spcBef>
              <a:spcAft>
                <a:spcPts val="0"/>
              </a:spcAft>
              <a:buClr>
                <a:srgbClr val="00264C"/>
              </a:buClr>
              <a:buSzPts val="1200"/>
              <a:buNone/>
              <a:defRPr b="1" sz="1200"/>
            </a:lvl8pPr>
            <a:lvl9pPr indent="-228600" lvl="8" marL="4114800" rtl="0" algn="l">
              <a:spcBef>
                <a:spcPts val="200"/>
              </a:spcBef>
              <a:spcAft>
                <a:spcPts val="0"/>
              </a:spcAft>
              <a:buClr>
                <a:srgbClr val="00264C"/>
              </a:buClr>
              <a:buSzPts val="1200"/>
              <a:buNone/>
              <a:defRPr b="1" sz="1200"/>
            </a:lvl9pPr>
          </a:lstStyle>
          <a:p/>
        </p:txBody>
      </p:sp>
      <p:sp>
        <p:nvSpPr>
          <p:cNvPr id="267" name="Google Shape;267;p34"/>
          <p:cNvSpPr txBox="1"/>
          <p:nvPr>
            <p:ph idx="4" type="body"/>
          </p:nvPr>
        </p:nvSpPr>
        <p:spPr>
          <a:xfrm>
            <a:off x="4645026" y="1631156"/>
            <a:ext cx="4041600" cy="2963400"/>
          </a:xfrm>
          <a:prstGeom prst="rect">
            <a:avLst/>
          </a:prstGeom>
          <a:noFill/>
          <a:ln>
            <a:noFill/>
          </a:ln>
        </p:spPr>
        <p:txBody>
          <a:bodyPr anchorCtr="0" anchor="t" bIns="34275" lIns="68575" spcFirstLastPara="1" rIns="68575" wrap="square" tIns="34275">
            <a:noAutofit/>
          </a:bodyPr>
          <a:lstStyle>
            <a:lvl1pPr indent="-342900" lvl="0" marL="457200" rtl="0" algn="l">
              <a:spcBef>
                <a:spcPts val="400"/>
              </a:spcBef>
              <a:spcAft>
                <a:spcPts val="0"/>
              </a:spcAft>
              <a:buSzPts val="1800"/>
              <a:buChar char="▪"/>
              <a:defRPr sz="1800"/>
            </a:lvl1pPr>
            <a:lvl2pPr indent="-323850" lvl="1" marL="914400" rtl="0" algn="l">
              <a:spcBef>
                <a:spcPts val="300"/>
              </a:spcBef>
              <a:spcAft>
                <a:spcPts val="0"/>
              </a:spcAft>
              <a:buSzPts val="1500"/>
              <a:buFont typeface="Calibri"/>
              <a:buChar char="–"/>
              <a:defRPr sz="1500"/>
            </a:lvl2pPr>
            <a:lvl3pPr indent="-317500" lvl="2" marL="1371600" rtl="0" algn="l">
              <a:spcBef>
                <a:spcPts val="300"/>
              </a:spcBef>
              <a:spcAft>
                <a:spcPts val="0"/>
              </a:spcAft>
              <a:buSzPts val="1400"/>
              <a:buChar char="▪"/>
              <a:defRPr sz="1400"/>
            </a:lvl3pPr>
            <a:lvl4pPr indent="-304800" lvl="3" marL="1828800" rtl="0" algn="l">
              <a:spcBef>
                <a:spcPts val="200"/>
              </a:spcBef>
              <a:spcAft>
                <a:spcPts val="0"/>
              </a:spcAft>
              <a:buClr>
                <a:srgbClr val="000000"/>
              </a:buClr>
              <a:buSzPts val="1200"/>
              <a:buFont typeface="Calibri"/>
              <a:buChar char="–"/>
              <a:defRPr sz="1200"/>
            </a:lvl4pPr>
            <a:lvl5pPr indent="-304800" lvl="4" marL="2286000" rtl="0" algn="l">
              <a:spcBef>
                <a:spcPts val="200"/>
              </a:spcBef>
              <a:spcAft>
                <a:spcPts val="0"/>
              </a:spcAft>
              <a:buSzPts val="1200"/>
              <a:buChar char="▪"/>
              <a:defRPr sz="1200"/>
            </a:lvl5pPr>
            <a:lvl6pPr indent="-304800" lvl="5" marL="2743200" rtl="0" algn="l">
              <a:spcBef>
                <a:spcPts val="200"/>
              </a:spcBef>
              <a:spcAft>
                <a:spcPts val="0"/>
              </a:spcAft>
              <a:buClr>
                <a:srgbClr val="00264C"/>
              </a:buClr>
              <a:buSzPts val="1200"/>
              <a:buChar char="▪"/>
              <a:defRPr sz="1200"/>
            </a:lvl6pPr>
            <a:lvl7pPr indent="-304800" lvl="6" marL="3200400" rtl="0" algn="l">
              <a:spcBef>
                <a:spcPts val="200"/>
              </a:spcBef>
              <a:spcAft>
                <a:spcPts val="0"/>
              </a:spcAft>
              <a:buClr>
                <a:srgbClr val="00264C"/>
              </a:buClr>
              <a:buSzPts val="1200"/>
              <a:buChar char="▪"/>
              <a:defRPr sz="1200"/>
            </a:lvl7pPr>
            <a:lvl8pPr indent="-304800" lvl="7" marL="3657600" rtl="0" algn="l">
              <a:spcBef>
                <a:spcPts val="200"/>
              </a:spcBef>
              <a:spcAft>
                <a:spcPts val="0"/>
              </a:spcAft>
              <a:buClr>
                <a:srgbClr val="00264C"/>
              </a:buClr>
              <a:buSzPts val="1200"/>
              <a:buChar char="▪"/>
              <a:defRPr sz="1200"/>
            </a:lvl8pPr>
            <a:lvl9pPr indent="-304800" lvl="8" marL="4114800" rtl="0" algn="l">
              <a:spcBef>
                <a:spcPts val="200"/>
              </a:spcBef>
              <a:spcAft>
                <a:spcPts val="0"/>
              </a:spcAft>
              <a:buClr>
                <a:srgbClr val="00264C"/>
              </a:buClr>
              <a:buSzPts val="1200"/>
              <a:buChar char="▪"/>
              <a:defRPr sz="1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tro">
  <p:cSld name="1_Intro">
    <p:bg>
      <p:bgPr>
        <a:solidFill>
          <a:srgbClr val="637738">
            <a:alpha val="83920"/>
          </a:srgbClr>
        </a:solidFill>
      </p:bgPr>
    </p:bg>
    <p:spTree>
      <p:nvGrpSpPr>
        <p:cNvPr id="268" name="Shape 268"/>
        <p:cNvGrpSpPr/>
        <p:nvPr/>
      </p:nvGrpSpPr>
      <p:grpSpPr>
        <a:xfrm>
          <a:off x="0" y="0"/>
          <a:ext cx="0" cy="0"/>
          <a:chOff x="0" y="0"/>
          <a:chExt cx="0" cy="0"/>
        </a:xfrm>
      </p:grpSpPr>
      <p:sp>
        <p:nvSpPr>
          <p:cNvPr id="269" name="Google Shape;269;p35"/>
          <p:cNvSpPr/>
          <p:nvPr/>
        </p:nvSpPr>
        <p:spPr>
          <a:xfrm>
            <a:off x="0" y="0"/>
            <a:ext cx="9144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0" name="Google Shape;270;p35"/>
          <p:cNvSpPr/>
          <p:nvPr/>
        </p:nvSpPr>
        <p:spPr>
          <a:xfrm>
            <a:off x="-900" y="1330917"/>
            <a:ext cx="9144900" cy="3812700"/>
          </a:xfrm>
          <a:prstGeom prst="rect">
            <a:avLst/>
          </a:prstGeom>
          <a:solidFill>
            <a:srgbClr val="546C24">
              <a:alpha val="949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1" name="Google Shape;271;p35"/>
          <p:cNvSpPr txBox="1"/>
          <p:nvPr>
            <p:ph type="ctrTitle"/>
          </p:nvPr>
        </p:nvSpPr>
        <p:spPr>
          <a:xfrm>
            <a:off x="431999" y="810000"/>
            <a:ext cx="8442600" cy="30186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SzPts val="1100"/>
              <a:buNone/>
              <a:defRPr sz="4100">
                <a:solidFill>
                  <a:schemeClr val="lt1"/>
                </a:solidFill>
                <a:latin typeface="Calibri"/>
                <a:ea typeface="Calibri"/>
                <a:cs typeface="Calibri"/>
                <a:sym typeface="Calibri"/>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
        <p:nvSpPr>
          <p:cNvPr id="272" name="Google Shape;272;p35"/>
          <p:cNvSpPr/>
          <p:nvPr/>
        </p:nvSpPr>
        <p:spPr>
          <a:xfrm>
            <a:off x="8986" y="4551563"/>
            <a:ext cx="9144000" cy="4365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73" name="Google Shape;273;p35"/>
          <p:cNvGrpSpPr/>
          <p:nvPr/>
        </p:nvGrpSpPr>
        <p:grpSpPr>
          <a:xfrm>
            <a:off x="125967" y="4583989"/>
            <a:ext cx="8835573" cy="371627"/>
            <a:chOff x="302831" y="6288756"/>
            <a:chExt cx="11780764" cy="495503"/>
          </a:xfrm>
        </p:grpSpPr>
        <p:pic>
          <p:nvPicPr>
            <p:cNvPr descr="ARTEV_lo_met_baseline_RGB" id="274" name="Google Shape;274;p35"/>
            <p:cNvPicPr preferRelativeResize="0"/>
            <p:nvPr/>
          </p:nvPicPr>
          <p:blipFill rotWithShape="1">
            <a:blip r:embed="rId2">
              <a:alphaModFix/>
            </a:blip>
            <a:srcRect b="0" l="0" r="0" t="0"/>
            <a:stretch/>
          </p:blipFill>
          <p:spPr>
            <a:xfrm>
              <a:off x="7282812" y="6369114"/>
              <a:ext cx="509270" cy="359409"/>
            </a:xfrm>
            <a:prstGeom prst="rect">
              <a:avLst/>
            </a:prstGeom>
            <a:noFill/>
            <a:ln>
              <a:noFill/>
            </a:ln>
          </p:spPr>
        </p:pic>
        <p:pic>
          <p:nvPicPr>
            <p:cNvPr descr="KULEUVEN_CMYK_LOGO" id="275" name="Google Shape;275;p35"/>
            <p:cNvPicPr preferRelativeResize="0"/>
            <p:nvPr/>
          </p:nvPicPr>
          <p:blipFill rotWithShape="1">
            <a:blip r:embed="rId3">
              <a:alphaModFix/>
            </a:blip>
            <a:srcRect b="0" l="0" r="0" t="0"/>
            <a:stretch/>
          </p:blipFill>
          <p:spPr>
            <a:xfrm>
              <a:off x="302831" y="6412439"/>
              <a:ext cx="808356" cy="287654"/>
            </a:xfrm>
            <a:prstGeom prst="rect">
              <a:avLst/>
            </a:prstGeom>
            <a:noFill/>
            <a:ln>
              <a:noFill/>
            </a:ln>
          </p:spPr>
        </p:pic>
        <p:pic>
          <p:nvPicPr>
            <p:cNvPr descr="UA_logo_UA_hor_kl" id="276" name="Google Shape;276;p35"/>
            <p:cNvPicPr preferRelativeResize="0"/>
            <p:nvPr/>
          </p:nvPicPr>
          <p:blipFill rotWithShape="1">
            <a:blip r:embed="rId4">
              <a:alphaModFix/>
            </a:blip>
            <a:srcRect b="0" l="0" r="0" t="0"/>
            <a:stretch/>
          </p:blipFill>
          <p:spPr>
            <a:xfrm>
              <a:off x="2817858" y="6419966"/>
              <a:ext cx="767399" cy="270379"/>
            </a:xfrm>
            <a:prstGeom prst="rect">
              <a:avLst/>
            </a:prstGeom>
            <a:noFill/>
            <a:ln>
              <a:noFill/>
            </a:ln>
          </p:spPr>
        </p:pic>
        <p:pic>
          <p:nvPicPr>
            <p:cNvPr descr="J:\GBW-0077_LUCAS\0009_SWVG\SWVG III\06 _ Communicatie\Logos\UCLL_LOGO_CMYK.png" id="277" name="Google Shape;277;p35"/>
            <p:cNvPicPr preferRelativeResize="0"/>
            <p:nvPr/>
          </p:nvPicPr>
          <p:blipFill rotWithShape="1">
            <a:blip r:embed="rId5">
              <a:alphaModFix/>
            </a:blip>
            <a:srcRect b="0" l="0" r="0" t="0"/>
            <a:stretch/>
          </p:blipFill>
          <p:spPr>
            <a:xfrm>
              <a:off x="9854233" y="6400928"/>
              <a:ext cx="641437" cy="286320"/>
            </a:xfrm>
            <a:prstGeom prst="rect">
              <a:avLst/>
            </a:prstGeom>
            <a:noFill/>
            <a:ln>
              <a:noFill/>
            </a:ln>
          </p:spPr>
        </p:pic>
        <p:pic>
          <p:nvPicPr>
            <p:cNvPr descr="1_TM_logo_rgb" id="278" name="Google Shape;278;p35"/>
            <p:cNvPicPr preferRelativeResize="0"/>
            <p:nvPr/>
          </p:nvPicPr>
          <p:blipFill rotWithShape="1">
            <a:blip r:embed="rId6">
              <a:alphaModFix/>
            </a:blip>
            <a:srcRect b="0" l="0" r="0" t="0"/>
            <a:stretch/>
          </p:blipFill>
          <p:spPr>
            <a:xfrm>
              <a:off x="5409172" y="6405276"/>
              <a:ext cx="545680" cy="288989"/>
            </a:xfrm>
            <a:prstGeom prst="rect">
              <a:avLst/>
            </a:prstGeom>
            <a:noFill/>
            <a:ln>
              <a:noFill/>
            </a:ln>
          </p:spPr>
        </p:pic>
        <p:pic>
          <p:nvPicPr>
            <p:cNvPr id="279" name="Google Shape;279;p35"/>
            <p:cNvPicPr preferRelativeResize="0"/>
            <p:nvPr/>
          </p:nvPicPr>
          <p:blipFill rotWithShape="1">
            <a:blip r:embed="rId7">
              <a:alphaModFix/>
            </a:blip>
            <a:srcRect b="0" l="0" r="0" t="0"/>
            <a:stretch/>
          </p:blipFill>
          <p:spPr>
            <a:xfrm>
              <a:off x="10740573" y="6442919"/>
              <a:ext cx="538585" cy="136662"/>
            </a:xfrm>
            <a:prstGeom prst="rect">
              <a:avLst/>
            </a:prstGeom>
            <a:noFill/>
            <a:ln>
              <a:noFill/>
            </a:ln>
          </p:spPr>
        </p:pic>
        <p:pic>
          <p:nvPicPr>
            <p:cNvPr id="280" name="Google Shape;280;p35"/>
            <p:cNvPicPr preferRelativeResize="0"/>
            <p:nvPr/>
          </p:nvPicPr>
          <p:blipFill rotWithShape="1">
            <a:blip r:embed="rId8">
              <a:alphaModFix/>
            </a:blip>
            <a:srcRect b="16554" l="16115" r="16115" t="16560"/>
            <a:stretch/>
          </p:blipFill>
          <p:spPr>
            <a:xfrm>
              <a:off x="1343472" y="6354908"/>
              <a:ext cx="532965" cy="420722"/>
            </a:xfrm>
            <a:prstGeom prst="rect">
              <a:avLst/>
            </a:prstGeom>
            <a:noFill/>
            <a:ln>
              <a:noFill/>
            </a:ln>
          </p:spPr>
        </p:pic>
        <p:pic>
          <p:nvPicPr>
            <p:cNvPr id="281" name="Google Shape;281;p35"/>
            <p:cNvPicPr preferRelativeResize="0"/>
            <p:nvPr/>
          </p:nvPicPr>
          <p:blipFill rotWithShape="1">
            <a:blip r:embed="rId9">
              <a:alphaModFix/>
            </a:blip>
            <a:srcRect b="23292" l="31725" r="31725" t="23297"/>
            <a:stretch/>
          </p:blipFill>
          <p:spPr>
            <a:xfrm>
              <a:off x="2088046" y="6376381"/>
              <a:ext cx="424180" cy="359409"/>
            </a:xfrm>
            <a:prstGeom prst="rect">
              <a:avLst/>
            </a:prstGeom>
            <a:noFill/>
            <a:ln>
              <a:noFill/>
            </a:ln>
          </p:spPr>
        </p:pic>
        <p:pic>
          <p:nvPicPr>
            <p:cNvPr descr="J:\GBW-0077_LUCAS\0009_SWVG\SWVG III\06 _ Communicatie\Logos\UHasselt-liggend.jpg" id="282" name="Google Shape;282;p35"/>
            <p:cNvPicPr preferRelativeResize="0"/>
            <p:nvPr/>
          </p:nvPicPr>
          <p:blipFill rotWithShape="1">
            <a:blip r:embed="rId10">
              <a:alphaModFix/>
            </a:blip>
            <a:srcRect b="0" l="0" r="0" t="0"/>
            <a:stretch/>
          </p:blipFill>
          <p:spPr>
            <a:xfrm>
              <a:off x="4008132" y="6432430"/>
              <a:ext cx="966082" cy="227195"/>
            </a:xfrm>
            <a:prstGeom prst="rect">
              <a:avLst/>
            </a:prstGeom>
            <a:noFill/>
            <a:ln>
              <a:noFill/>
            </a:ln>
          </p:spPr>
        </p:pic>
        <p:pic>
          <p:nvPicPr>
            <p:cNvPr descr="Logo&#10;&#10;Description automatically generated" id="283" name="Google Shape;283;p35"/>
            <p:cNvPicPr preferRelativeResize="0"/>
            <p:nvPr/>
          </p:nvPicPr>
          <p:blipFill rotWithShape="1">
            <a:blip r:embed="rId11">
              <a:alphaModFix/>
            </a:blip>
            <a:srcRect b="16470" l="0" r="0" t="11762"/>
            <a:stretch/>
          </p:blipFill>
          <p:spPr>
            <a:xfrm>
              <a:off x="6254192" y="6399594"/>
              <a:ext cx="769620" cy="287654"/>
            </a:xfrm>
            <a:prstGeom prst="rect">
              <a:avLst/>
            </a:prstGeom>
            <a:noFill/>
            <a:ln>
              <a:noFill/>
            </a:ln>
          </p:spPr>
        </p:pic>
        <p:pic>
          <p:nvPicPr>
            <p:cNvPr descr="Logo, company name&#10;&#10;Description automatically generated" id="284" name="Google Shape;284;p35"/>
            <p:cNvPicPr preferRelativeResize="0"/>
            <p:nvPr/>
          </p:nvPicPr>
          <p:blipFill rotWithShape="1">
            <a:blip r:embed="rId12">
              <a:alphaModFix/>
            </a:blip>
            <a:srcRect b="0" l="0" r="0" t="0"/>
            <a:stretch/>
          </p:blipFill>
          <p:spPr>
            <a:xfrm>
              <a:off x="11440168" y="6288756"/>
              <a:ext cx="643427" cy="495503"/>
            </a:xfrm>
            <a:prstGeom prst="rect">
              <a:avLst/>
            </a:prstGeom>
            <a:noFill/>
            <a:ln>
              <a:noFill/>
            </a:ln>
          </p:spPr>
        </p:pic>
        <p:pic>
          <p:nvPicPr>
            <p:cNvPr descr="Logo, company name&#10;&#10;Description automatically generated" id="285" name="Google Shape;285;p35"/>
            <p:cNvPicPr preferRelativeResize="0"/>
            <p:nvPr/>
          </p:nvPicPr>
          <p:blipFill rotWithShape="1">
            <a:blip r:embed="rId13">
              <a:alphaModFix/>
            </a:blip>
            <a:srcRect b="0" l="0" r="0" t="0"/>
            <a:stretch/>
          </p:blipFill>
          <p:spPr>
            <a:xfrm>
              <a:off x="8726026" y="6315774"/>
              <a:ext cx="898525" cy="467994"/>
            </a:xfrm>
            <a:prstGeom prst="rect">
              <a:avLst/>
            </a:prstGeom>
            <a:noFill/>
            <a:ln>
              <a:noFill/>
            </a:ln>
          </p:spPr>
        </p:pic>
        <p:pic>
          <p:nvPicPr>
            <p:cNvPr descr="Logo&#10;&#10;Description automatically generated" id="286" name="Google Shape;286;p35"/>
            <p:cNvPicPr preferRelativeResize="0"/>
            <p:nvPr/>
          </p:nvPicPr>
          <p:blipFill rotWithShape="1">
            <a:blip r:embed="rId14">
              <a:alphaModFix/>
            </a:blip>
            <a:srcRect b="0" l="0" r="0" t="0"/>
            <a:stretch/>
          </p:blipFill>
          <p:spPr>
            <a:xfrm>
              <a:off x="8095598" y="6331014"/>
              <a:ext cx="431800" cy="431799"/>
            </a:xfrm>
            <a:prstGeom prst="rect">
              <a:avLst/>
            </a:prstGeom>
            <a:noFill/>
            <a:ln>
              <a:noFill/>
            </a:ln>
          </p:spPr>
        </p:pic>
      </p:grpSp>
      <p:pic>
        <p:nvPicPr>
          <p:cNvPr id="287" name="Google Shape;287;p35"/>
          <p:cNvPicPr preferRelativeResize="0"/>
          <p:nvPr/>
        </p:nvPicPr>
        <p:blipFill rotWithShape="1">
          <a:blip r:embed="rId15">
            <a:alphaModFix/>
          </a:blip>
          <a:srcRect b="0" l="0" r="0" t="0"/>
          <a:stretch/>
        </p:blipFill>
        <p:spPr>
          <a:xfrm>
            <a:off x="7530722" y="163442"/>
            <a:ext cx="1343856" cy="461651"/>
          </a:xfrm>
          <a:prstGeom prst="rect">
            <a:avLst/>
          </a:prstGeom>
          <a:noFill/>
          <a:ln>
            <a:noFill/>
          </a:ln>
        </p:spPr>
      </p:pic>
      <p:pic>
        <p:nvPicPr>
          <p:cNvPr id="288" name="Google Shape;288;p35"/>
          <p:cNvPicPr preferRelativeResize="0"/>
          <p:nvPr/>
        </p:nvPicPr>
        <p:blipFill rotWithShape="1">
          <a:blip r:embed="rId16">
            <a:alphaModFix/>
          </a:blip>
          <a:srcRect b="0" l="0" r="0" t="0"/>
          <a:stretch/>
        </p:blipFill>
        <p:spPr>
          <a:xfrm>
            <a:off x="395635" y="199940"/>
            <a:ext cx="2988234" cy="1035426"/>
          </a:xfrm>
          <a:prstGeom prst="rect">
            <a:avLst/>
          </a:prstGeom>
          <a:noFill/>
          <a:ln>
            <a:noFill/>
          </a:ln>
        </p:spPr>
      </p:pic>
    </p:spTree>
  </p:cSld>
  <p:clrMapOvr>
    <a:masterClrMapping/>
  </p:clrMapOvr>
  <p:extLst>
    <p:ext uri="{DCECCB84-F9BA-43D5-87BE-67443E8EF086}">
      <p15:sldGuideLst>
        <p15:guide id="1" orient="horz" pos="769">
          <p15:clr>
            <a:srgbClr val="FBAE40"/>
          </p15:clr>
        </p15:guide>
        <p15:guide id="2" pos="3152">
          <p15:clr>
            <a:srgbClr val="FBAE40"/>
          </p15:clr>
        </p15:guide>
        <p15:guide id="3" orient="horz" pos="29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289" name="Shape 289"/>
        <p:cNvGrpSpPr/>
        <p:nvPr/>
      </p:nvGrpSpPr>
      <p:grpSpPr>
        <a:xfrm>
          <a:off x="0" y="0"/>
          <a:ext cx="0" cy="0"/>
          <a:chOff x="0" y="0"/>
          <a:chExt cx="0" cy="0"/>
        </a:xfrm>
      </p:grpSpPr>
      <p:sp>
        <p:nvSpPr>
          <p:cNvPr id="290" name="Google Shape;290;p36"/>
          <p:cNvSpPr txBox="1"/>
          <p:nvPr>
            <p:ph idx="1" type="body"/>
          </p:nvPr>
        </p:nvSpPr>
        <p:spPr>
          <a:xfrm>
            <a:off x="457200" y="1151335"/>
            <a:ext cx="4040100" cy="480000"/>
          </a:xfrm>
          <a:prstGeom prst="rect">
            <a:avLst/>
          </a:prstGeom>
          <a:noFill/>
          <a:ln>
            <a:noFill/>
          </a:ln>
        </p:spPr>
        <p:txBody>
          <a:bodyPr anchorCtr="0" anchor="b" bIns="34275" lIns="68575" spcFirstLastPara="1" rIns="68575" wrap="square" tIns="34275">
            <a:noAutofit/>
          </a:bodyPr>
          <a:lstStyle>
            <a:lvl1pPr indent="-228600" lvl="0" marL="457200" rtl="0" algn="l">
              <a:spcBef>
                <a:spcPts val="400"/>
              </a:spcBef>
              <a:spcAft>
                <a:spcPts val="0"/>
              </a:spcAft>
              <a:buSzPts val="1800"/>
              <a:buNone/>
              <a:defRPr b="1" sz="1800"/>
            </a:lvl1pPr>
            <a:lvl2pPr indent="-228600" lvl="1" marL="914400" rtl="0" algn="l">
              <a:spcBef>
                <a:spcPts val="300"/>
              </a:spcBef>
              <a:spcAft>
                <a:spcPts val="0"/>
              </a:spcAft>
              <a:buSzPts val="1500"/>
              <a:buFont typeface="Calibri"/>
              <a:buNone/>
              <a:defRPr b="1" sz="1500"/>
            </a:lvl2pPr>
            <a:lvl3pPr indent="-228600" lvl="2" marL="1371600" rtl="0" algn="l">
              <a:spcBef>
                <a:spcPts val="300"/>
              </a:spcBef>
              <a:spcAft>
                <a:spcPts val="0"/>
              </a:spcAft>
              <a:buSzPts val="1400"/>
              <a:buNone/>
              <a:defRPr b="1" sz="1400"/>
            </a:lvl3pPr>
            <a:lvl4pPr indent="-228600" lvl="3" marL="1828800" rtl="0" algn="l">
              <a:spcBef>
                <a:spcPts val="200"/>
              </a:spcBef>
              <a:spcAft>
                <a:spcPts val="0"/>
              </a:spcAft>
              <a:buClr>
                <a:srgbClr val="000000"/>
              </a:buClr>
              <a:buSzPts val="1200"/>
              <a:buFont typeface="Calibri"/>
              <a:buNone/>
              <a:defRPr b="1" sz="1200"/>
            </a:lvl4pPr>
            <a:lvl5pPr indent="-228600" lvl="4" marL="2286000" rtl="0" algn="l">
              <a:spcBef>
                <a:spcPts val="200"/>
              </a:spcBef>
              <a:spcAft>
                <a:spcPts val="0"/>
              </a:spcAft>
              <a:buSzPts val="1200"/>
              <a:buNone/>
              <a:defRPr b="1" sz="1200"/>
            </a:lvl5pPr>
            <a:lvl6pPr indent="-228600" lvl="5" marL="2743200" rtl="0" algn="l">
              <a:spcBef>
                <a:spcPts val="200"/>
              </a:spcBef>
              <a:spcAft>
                <a:spcPts val="0"/>
              </a:spcAft>
              <a:buClr>
                <a:srgbClr val="00264C"/>
              </a:buClr>
              <a:buSzPts val="1200"/>
              <a:buNone/>
              <a:defRPr b="1" sz="1200"/>
            </a:lvl6pPr>
            <a:lvl7pPr indent="-228600" lvl="6" marL="3200400" rtl="0" algn="l">
              <a:spcBef>
                <a:spcPts val="200"/>
              </a:spcBef>
              <a:spcAft>
                <a:spcPts val="0"/>
              </a:spcAft>
              <a:buClr>
                <a:srgbClr val="00264C"/>
              </a:buClr>
              <a:buSzPts val="1200"/>
              <a:buNone/>
              <a:defRPr b="1" sz="1200"/>
            </a:lvl7pPr>
            <a:lvl8pPr indent="-228600" lvl="7" marL="3657600" rtl="0" algn="l">
              <a:spcBef>
                <a:spcPts val="200"/>
              </a:spcBef>
              <a:spcAft>
                <a:spcPts val="0"/>
              </a:spcAft>
              <a:buClr>
                <a:srgbClr val="00264C"/>
              </a:buClr>
              <a:buSzPts val="1200"/>
              <a:buNone/>
              <a:defRPr b="1" sz="1200"/>
            </a:lvl8pPr>
            <a:lvl9pPr indent="-228600" lvl="8" marL="4114800" rtl="0" algn="l">
              <a:spcBef>
                <a:spcPts val="200"/>
              </a:spcBef>
              <a:spcAft>
                <a:spcPts val="0"/>
              </a:spcAft>
              <a:buClr>
                <a:srgbClr val="00264C"/>
              </a:buClr>
              <a:buSzPts val="1200"/>
              <a:buNone/>
              <a:defRPr b="1" sz="1200"/>
            </a:lvl9pPr>
          </a:lstStyle>
          <a:p/>
        </p:txBody>
      </p:sp>
      <p:sp>
        <p:nvSpPr>
          <p:cNvPr id="291" name="Google Shape;291;p36"/>
          <p:cNvSpPr txBox="1"/>
          <p:nvPr>
            <p:ph idx="2" type="body"/>
          </p:nvPr>
        </p:nvSpPr>
        <p:spPr>
          <a:xfrm>
            <a:off x="457200" y="1631156"/>
            <a:ext cx="4040100" cy="2963400"/>
          </a:xfrm>
          <a:prstGeom prst="rect">
            <a:avLst/>
          </a:prstGeom>
          <a:noFill/>
          <a:ln>
            <a:noFill/>
          </a:ln>
        </p:spPr>
        <p:txBody>
          <a:bodyPr anchorCtr="0" anchor="t" bIns="34275" lIns="68575" spcFirstLastPara="1" rIns="68575" wrap="square" tIns="34275">
            <a:noAutofit/>
          </a:bodyPr>
          <a:lstStyle>
            <a:lvl1pPr indent="-342900" lvl="0" marL="457200" rtl="0" algn="l">
              <a:spcBef>
                <a:spcPts val="400"/>
              </a:spcBef>
              <a:spcAft>
                <a:spcPts val="0"/>
              </a:spcAft>
              <a:buSzPts val="1800"/>
              <a:buChar char="▪"/>
              <a:defRPr sz="1800"/>
            </a:lvl1pPr>
            <a:lvl2pPr indent="-323850" lvl="1" marL="914400" rtl="0" algn="l">
              <a:spcBef>
                <a:spcPts val="300"/>
              </a:spcBef>
              <a:spcAft>
                <a:spcPts val="0"/>
              </a:spcAft>
              <a:buSzPts val="1500"/>
              <a:buFont typeface="Calibri"/>
              <a:buChar char="–"/>
              <a:defRPr sz="1500"/>
            </a:lvl2pPr>
            <a:lvl3pPr indent="-317500" lvl="2" marL="1371600" rtl="0" algn="l">
              <a:spcBef>
                <a:spcPts val="300"/>
              </a:spcBef>
              <a:spcAft>
                <a:spcPts val="0"/>
              </a:spcAft>
              <a:buSzPts val="1400"/>
              <a:buChar char="▪"/>
              <a:defRPr sz="1400"/>
            </a:lvl3pPr>
            <a:lvl4pPr indent="-304800" lvl="3" marL="1828800" rtl="0" algn="l">
              <a:spcBef>
                <a:spcPts val="200"/>
              </a:spcBef>
              <a:spcAft>
                <a:spcPts val="0"/>
              </a:spcAft>
              <a:buClr>
                <a:srgbClr val="000000"/>
              </a:buClr>
              <a:buSzPts val="1200"/>
              <a:buFont typeface="Calibri"/>
              <a:buChar char="–"/>
              <a:defRPr sz="1200"/>
            </a:lvl4pPr>
            <a:lvl5pPr indent="-304800" lvl="4" marL="2286000" rtl="0" algn="l">
              <a:spcBef>
                <a:spcPts val="200"/>
              </a:spcBef>
              <a:spcAft>
                <a:spcPts val="0"/>
              </a:spcAft>
              <a:buSzPts val="1200"/>
              <a:buChar char="▪"/>
              <a:defRPr sz="1200"/>
            </a:lvl5pPr>
            <a:lvl6pPr indent="-304800" lvl="5" marL="2743200" rtl="0" algn="l">
              <a:spcBef>
                <a:spcPts val="200"/>
              </a:spcBef>
              <a:spcAft>
                <a:spcPts val="0"/>
              </a:spcAft>
              <a:buClr>
                <a:srgbClr val="00264C"/>
              </a:buClr>
              <a:buSzPts val="1200"/>
              <a:buChar char="▪"/>
              <a:defRPr sz="1200"/>
            </a:lvl6pPr>
            <a:lvl7pPr indent="-304800" lvl="6" marL="3200400" rtl="0" algn="l">
              <a:spcBef>
                <a:spcPts val="200"/>
              </a:spcBef>
              <a:spcAft>
                <a:spcPts val="0"/>
              </a:spcAft>
              <a:buClr>
                <a:srgbClr val="00264C"/>
              </a:buClr>
              <a:buSzPts val="1200"/>
              <a:buChar char="▪"/>
              <a:defRPr sz="1200"/>
            </a:lvl7pPr>
            <a:lvl8pPr indent="-304800" lvl="7" marL="3657600" rtl="0" algn="l">
              <a:spcBef>
                <a:spcPts val="200"/>
              </a:spcBef>
              <a:spcAft>
                <a:spcPts val="0"/>
              </a:spcAft>
              <a:buClr>
                <a:srgbClr val="00264C"/>
              </a:buClr>
              <a:buSzPts val="1200"/>
              <a:buChar char="▪"/>
              <a:defRPr sz="1200"/>
            </a:lvl8pPr>
            <a:lvl9pPr indent="-304800" lvl="8" marL="4114800" rtl="0" algn="l">
              <a:spcBef>
                <a:spcPts val="200"/>
              </a:spcBef>
              <a:spcAft>
                <a:spcPts val="0"/>
              </a:spcAft>
              <a:buClr>
                <a:srgbClr val="00264C"/>
              </a:buClr>
              <a:buSzPts val="1200"/>
              <a:buChar char="▪"/>
              <a:defRPr sz="1200"/>
            </a:lvl9pPr>
          </a:lstStyle>
          <a:p/>
        </p:txBody>
      </p:sp>
      <p:sp>
        <p:nvSpPr>
          <p:cNvPr id="292" name="Google Shape;292;p36"/>
          <p:cNvSpPr txBox="1"/>
          <p:nvPr>
            <p:ph idx="3" type="body"/>
          </p:nvPr>
        </p:nvSpPr>
        <p:spPr>
          <a:xfrm>
            <a:off x="4645026" y="1151335"/>
            <a:ext cx="4041600" cy="480000"/>
          </a:xfrm>
          <a:prstGeom prst="rect">
            <a:avLst/>
          </a:prstGeom>
          <a:noFill/>
          <a:ln>
            <a:noFill/>
          </a:ln>
        </p:spPr>
        <p:txBody>
          <a:bodyPr anchorCtr="0" anchor="b" bIns="34275" lIns="68575" spcFirstLastPara="1" rIns="68575" wrap="square" tIns="34275">
            <a:noAutofit/>
          </a:bodyPr>
          <a:lstStyle>
            <a:lvl1pPr indent="-228600" lvl="0" marL="457200" rtl="0" algn="l">
              <a:spcBef>
                <a:spcPts val="400"/>
              </a:spcBef>
              <a:spcAft>
                <a:spcPts val="0"/>
              </a:spcAft>
              <a:buSzPts val="1800"/>
              <a:buNone/>
              <a:defRPr b="1" sz="1800"/>
            </a:lvl1pPr>
            <a:lvl2pPr indent="-228600" lvl="1" marL="914400" rtl="0" algn="l">
              <a:spcBef>
                <a:spcPts val="300"/>
              </a:spcBef>
              <a:spcAft>
                <a:spcPts val="0"/>
              </a:spcAft>
              <a:buSzPts val="1500"/>
              <a:buFont typeface="Calibri"/>
              <a:buNone/>
              <a:defRPr b="1" sz="1500"/>
            </a:lvl2pPr>
            <a:lvl3pPr indent="-228600" lvl="2" marL="1371600" rtl="0" algn="l">
              <a:spcBef>
                <a:spcPts val="300"/>
              </a:spcBef>
              <a:spcAft>
                <a:spcPts val="0"/>
              </a:spcAft>
              <a:buSzPts val="1400"/>
              <a:buNone/>
              <a:defRPr b="1" sz="1400"/>
            </a:lvl3pPr>
            <a:lvl4pPr indent="-228600" lvl="3" marL="1828800" rtl="0" algn="l">
              <a:spcBef>
                <a:spcPts val="200"/>
              </a:spcBef>
              <a:spcAft>
                <a:spcPts val="0"/>
              </a:spcAft>
              <a:buClr>
                <a:srgbClr val="000000"/>
              </a:buClr>
              <a:buSzPts val="1200"/>
              <a:buFont typeface="Calibri"/>
              <a:buNone/>
              <a:defRPr b="1" sz="1200"/>
            </a:lvl4pPr>
            <a:lvl5pPr indent="-228600" lvl="4" marL="2286000" rtl="0" algn="l">
              <a:spcBef>
                <a:spcPts val="200"/>
              </a:spcBef>
              <a:spcAft>
                <a:spcPts val="0"/>
              </a:spcAft>
              <a:buSzPts val="1200"/>
              <a:buNone/>
              <a:defRPr b="1" sz="1200"/>
            </a:lvl5pPr>
            <a:lvl6pPr indent="-228600" lvl="5" marL="2743200" rtl="0" algn="l">
              <a:spcBef>
                <a:spcPts val="200"/>
              </a:spcBef>
              <a:spcAft>
                <a:spcPts val="0"/>
              </a:spcAft>
              <a:buClr>
                <a:srgbClr val="00264C"/>
              </a:buClr>
              <a:buSzPts val="1200"/>
              <a:buNone/>
              <a:defRPr b="1" sz="1200"/>
            </a:lvl6pPr>
            <a:lvl7pPr indent="-228600" lvl="6" marL="3200400" rtl="0" algn="l">
              <a:spcBef>
                <a:spcPts val="200"/>
              </a:spcBef>
              <a:spcAft>
                <a:spcPts val="0"/>
              </a:spcAft>
              <a:buClr>
                <a:srgbClr val="00264C"/>
              </a:buClr>
              <a:buSzPts val="1200"/>
              <a:buNone/>
              <a:defRPr b="1" sz="1200"/>
            </a:lvl7pPr>
            <a:lvl8pPr indent="-228600" lvl="7" marL="3657600" rtl="0" algn="l">
              <a:spcBef>
                <a:spcPts val="200"/>
              </a:spcBef>
              <a:spcAft>
                <a:spcPts val="0"/>
              </a:spcAft>
              <a:buClr>
                <a:srgbClr val="00264C"/>
              </a:buClr>
              <a:buSzPts val="1200"/>
              <a:buNone/>
              <a:defRPr b="1" sz="1200"/>
            </a:lvl8pPr>
            <a:lvl9pPr indent="-228600" lvl="8" marL="4114800" rtl="0" algn="l">
              <a:spcBef>
                <a:spcPts val="200"/>
              </a:spcBef>
              <a:spcAft>
                <a:spcPts val="0"/>
              </a:spcAft>
              <a:buClr>
                <a:srgbClr val="00264C"/>
              </a:buClr>
              <a:buSzPts val="1200"/>
              <a:buNone/>
              <a:defRPr b="1" sz="1200"/>
            </a:lvl9pPr>
          </a:lstStyle>
          <a:p/>
        </p:txBody>
      </p:sp>
      <p:sp>
        <p:nvSpPr>
          <p:cNvPr id="293" name="Google Shape;293;p36"/>
          <p:cNvSpPr txBox="1"/>
          <p:nvPr>
            <p:ph idx="4" type="body"/>
          </p:nvPr>
        </p:nvSpPr>
        <p:spPr>
          <a:xfrm>
            <a:off x="4645026" y="1631156"/>
            <a:ext cx="4041600" cy="2963400"/>
          </a:xfrm>
          <a:prstGeom prst="rect">
            <a:avLst/>
          </a:prstGeom>
          <a:noFill/>
          <a:ln>
            <a:noFill/>
          </a:ln>
        </p:spPr>
        <p:txBody>
          <a:bodyPr anchorCtr="0" anchor="t" bIns="34275" lIns="68575" spcFirstLastPara="1" rIns="68575" wrap="square" tIns="34275">
            <a:noAutofit/>
          </a:bodyPr>
          <a:lstStyle>
            <a:lvl1pPr indent="-342900" lvl="0" marL="457200" rtl="0" algn="l">
              <a:spcBef>
                <a:spcPts val="400"/>
              </a:spcBef>
              <a:spcAft>
                <a:spcPts val="0"/>
              </a:spcAft>
              <a:buSzPts val="1800"/>
              <a:buChar char="▪"/>
              <a:defRPr sz="1800"/>
            </a:lvl1pPr>
            <a:lvl2pPr indent="-323850" lvl="1" marL="914400" rtl="0" algn="l">
              <a:spcBef>
                <a:spcPts val="300"/>
              </a:spcBef>
              <a:spcAft>
                <a:spcPts val="0"/>
              </a:spcAft>
              <a:buSzPts val="1500"/>
              <a:buFont typeface="Calibri"/>
              <a:buChar char="–"/>
              <a:defRPr sz="1500"/>
            </a:lvl2pPr>
            <a:lvl3pPr indent="-317500" lvl="2" marL="1371600" rtl="0" algn="l">
              <a:spcBef>
                <a:spcPts val="300"/>
              </a:spcBef>
              <a:spcAft>
                <a:spcPts val="0"/>
              </a:spcAft>
              <a:buSzPts val="1400"/>
              <a:buChar char="▪"/>
              <a:defRPr sz="1400"/>
            </a:lvl3pPr>
            <a:lvl4pPr indent="-304800" lvl="3" marL="1828800" rtl="0" algn="l">
              <a:spcBef>
                <a:spcPts val="200"/>
              </a:spcBef>
              <a:spcAft>
                <a:spcPts val="0"/>
              </a:spcAft>
              <a:buClr>
                <a:srgbClr val="000000"/>
              </a:buClr>
              <a:buSzPts val="1200"/>
              <a:buFont typeface="Calibri"/>
              <a:buChar char="–"/>
              <a:defRPr sz="1200"/>
            </a:lvl4pPr>
            <a:lvl5pPr indent="-304800" lvl="4" marL="2286000" rtl="0" algn="l">
              <a:spcBef>
                <a:spcPts val="200"/>
              </a:spcBef>
              <a:spcAft>
                <a:spcPts val="0"/>
              </a:spcAft>
              <a:buSzPts val="1200"/>
              <a:buChar char="▪"/>
              <a:defRPr sz="1200"/>
            </a:lvl5pPr>
            <a:lvl6pPr indent="-304800" lvl="5" marL="2743200" rtl="0" algn="l">
              <a:spcBef>
                <a:spcPts val="200"/>
              </a:spcBef>
              <a:spcAft>
                <a:spcPts val="0"/>
              </a:spcAft>
              <a:buClr>
                <a:srgbClr val="00264C"/>
              </a:buClr>
              <a:buSzPts val="1200"/>
              <a:buChar char="▪"/>
              <a:defRPr sz="1200"/>
            </a:lvl6pPr>
            <a:lvl7pPr indent="-304800" lvl="6" marL="3200400" rtl="0" algn="l">
              <a:spcBef>
                <a:spcPts val="200"/>
              </a:spcBef>
              <a:spcAft>
                <a:spcPts val="0"/>
              </a:spcAft>
              <a:buClr>
                <a:srgbClr val="00264C"/>
              </a:buClr>
              <a:buSzPts val="1200"/>
              <a:buChar char="▪"/>
              <a:defRPr sz="1200"/>
            </a:lvl7pPr>
            <a:lvl8pPr indent="-304800" lvl="7" marL="3657600" rtl="0" algn="l">
              <a:spcBef>
                <a:spcPts val="200"/>
              </a:spcBef>
              <a:spcAft>
                <a:spcPts val="0"/>
              </a:spcAft>
              <a:buClr>
                <a:srgbClr val="00264C"/>
              </a:buClr>
              <a:buSzPts val="1200"/>
              <a:buChar char="▪"/>
              <a:defRPr sz="1200"/>
            </a:lvl8pPr>
            <a:lvl9pPr indent="-304800" lvl="8" marL="4114800" rtl="0" algn="l">
              <a:spcBef>
                <a:spcPts val="200"/>
              </a:spcBef>
              <a:spcAft>
                <a:spcPts val="0"/>
              </a:spcAft>
              <a:buClr>
                <a:srgbClr val="00264C"/>
              </a:buClr>
              <a:buSzPts val="1200"/>
              <a:buChar char="▪"/>
              <a:defRPr sz="1200"/>
            </a:lvl9pPr>
          </a:lstStyle>
          <a:p/>
        </p:txBody>
      </p:sp>
      <p:sp>
        <p:nvSpPr>
          <p:cNvPr id="294" name="Google Shape;294;p36"/>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SzPts val="1100"/>
              <a:buNone/>
              <a:defRPr>
                <a:solidFill>
                  <a:srgbClr val="546C24"/>
                </a:solidFill>
              </a:defRPr>
            </a:lvl1pPr>
            <a:lvl2pPr lvl="1" rtl="0" algn="r">
              <a:spcBef>
                <a:spcPts val="0"/>
              </a:spcBef>
              <a:spcAft>
                <a:spcPts val="0"/>
              </a:spcAft>
              <a:buSzPts val="1100"/>
              <a:buNone/>
              <a:defRPr/>
            </a:lvl2pPr>
            <a:lvl3pPr lvl="2" rtl="0" algn="r">
              <a:spcBef>
                <a:spcPts val="0"/>
              </a:spcBef>
              <a:spcAft>
                <a:spcPts val="0"/>
              </a:spcAft>
              <a:buSzPts val="1100"/>
              <a:buNone/>
              <a:defRPr/>
            </a:lvl3pPr>
            <a:lvl4pPr lvl="3" rtl="0" algn="r">
              <a:spcBef>
                <a:spcPts val="0"/>
              </a:spcBef>
              <a:spcAft>
                <a:spcPts val="0"/>
              </a:spcAft>
              <a:buSzPts val="1100"/>
              <a:buNone/>
              <a:defRPr/>
            </a:lvl4pPr>
            <a:lvl5pPr lvl="4" rtl="0" algn="r">
              <a:spcBef>
                <a:spcPts val="0"/>
              </a:spcBef>
              <a:spcAft>
                <a:spcPts val="0"/>
              </a:spcAft>
              <a:buSzPts val="1100"/>
              <a:buNone/>
              <a:defRPr/>
            </a:lvl5pPr>
            <a:lvl6pPr lvl="5" rtl="0" algn="r">
              <a:spcBef>
                <a:spcPts val="0"/>
              </a:spcBef>
              <a:spcAft>
                <a:spcPts val="0"/>
              </a:spcAft>
              <a:buSzPts val="1100"/>
              <a:buNone/>
              <a:defRPr/>
            </a:lvl6pPr>
            <a:lvl7pPr lvl="6" rtl="0" algn="r">
              <a:spcBef>
                <a:spcPts val="0"/>
              </a:spcBef>
              <a:spcAft>
                <a:spcPts val="0"/>
              </a:spcAft>
              <a:buSzPts val="1100"/>
              <a:buNone/>
              <a:defRPr/>
            </a:lvl7pPr>
            <a:lvl8pPr lvl="7" rtl="0" algn="r">
              <a:spcBef>
                <a:spcPts val="0"/>
              </a:spcBef>
              <a:spcAft>
                <a:spcPts val="0"/>
              </a:spcAft>
              <a:buSzPts val="1100"/>
              <a:buNone/>
              <a:defRPr/>
            </a:lvl8pPr>
            <a:lvl9pPr lvl="8" rtl="0" algn="r">
              <a:spcBef>
                <a:spcPts val="0"/>
              </a:spcBef>
              <a:spcAft>
                <a:spcPts val="0"/>
              </a:spcAft>
              <a:buSzPts val="1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p:cSld name="3_Comparison">
    <p:spTree>
      <p:nvGrpSpPr>
        <p:cNvPr id="295" name="Shape 295"/>
        <p:cNvGrpSpPr/>
        <p:nvPr/>
      </p:nvGrpSpPr>
      <p:grpSpPr>
        <a:xfrm>
          <a:off x="0" y="0"/>
          <a:ext cx="0" cy="0"/>
          <a:chOff x="0" y="0"/>
          <a:chExt cx="0" cy="0"/>
        </a:xfrm>
      </p:grpSpPr>
      <p:sp>
        <p:nvSpPr>
          <p:cNvPr id="296" name="Google Shape;296;p37"/>
          <p:cNvSpPr txBox="1"/>
          <p:nvPr>
            <p:ph idx="1" type="body"/>
          </p:nvPr>
        </p:nvSpPr>
        <p:spPr>
          <a:xfrm>
            <a:off x="457200" y="1151335"/>
            <a:ext cx="4040100" cy="480000"/>
          </a:xfrm>
          <a:prstGeom prst="rect">
            <a:avLst/>
          </a:prstGeom>
          <a:noFill/>
          <a:ln>
            <a:noFill/>
          </a:ln>
        </p:spPr>
        <p:txBody>
          <a:bodyPr anchorCtr="0" anchor="b" bIns="34275" lIns="68575" spcFirstLastPara="1" rIns="68575" wrap="square" tIns="34275">
            <a:noAutofit/>
          </a:bodyPr>
          <a:lstStyle>
            <a:lvl1pPr indent="-228600" lvl="0" marL="457200" rtl="0" algn="l">
              <a:spcBef>
                <a:spcPts val="400"/>
              </a:spcBef>
              <a:spcAft>
                <a:spcPts val="0"/>
              </a:spcAft>
              <a:buSzPts val="1800"/>
              <a:buNone/>
              <a:defRPr b="1" sz="1800"/>
            </a:lvl1pPr>
            <a:lvl2pPr indent="-228600" lvl="1" marL="914400" rtl="0" algn="l">
              <a:spcBef>
                <a:spcPts val="300"/>
              </a:spcBef>
              <a:spcAft>
                <a:spcPts val="0"/>
              </a:spcAft>
              <a:buSzPts val="1500"/>
              <a:buFont typeface="Calibri"/>
              <a:buNone/>
              <a:defRPr b="1" sz="1500"/>
            </a:lvl2pPr>
            <a:lvl3pPr indent="-228600" lvl="2" marL="1371600" rtl="0" algn="l">
              <a:spcBef>
                <a:spcPts val="300"/>
              </a:spcBef>
              <a:spcAft>
                <a:spcPts val="0"/>
              </a:spcAft>
              <a:buSzPts val="1400"/>
              <a:buNone/>
              <a:defRPr b="1" sz="1400"/>
            </a:lvl3pPr>
            <a:lvl4pPr indent="-228600" lvl="3" marL="1828800" rtl="0" algn="l">
              <a:spcBef>
                <a:spcPts val="200"/>
              </a:spcBef>
              <a:spcAft>
                <a:spcPts val="0"/>
              </a:spcAft>
              <a:buClr>
                <a:srgbClr val="000000"/>
              </a:buClr>
              <a:buSzPts val="1200"/>
              <a:buFont typeface="Calibri"/>
              <a:buNone/>
              <a:defRPr b="1" sz="1200"/>
            </a:lvl4pPr>
            <a:lvl5pPr indent="-228600" lvl="4" marL="2286000" rtl="0" algn="l">
              <a:spcBef>
                <a:spcPts val="200"/>
              </a:spcBef>
              <a:spcAft>
                <a:spcPts val="0"/>
              </a:spcAft>
              <a:buSzPts val="1200"/>
              <a:buNone/>
              <a:defRPr b="1" sz="1200"/>
            </a:lvl5pPr>
            <a:lvl6pPr indent="-228600" lvl="5" marL="2743200" rtl="0" algn="l">
              <a:spcBef>
                <a:spcPts val="200"/>
              </a:spcBef>
              <a:spcAft>
                <a:spcPts val="0"/>
              </a:spcAft>
              <a:buClr>
                <a:srgbClr val="00264C"/>
              </a:buClr>
              <a:buSzPts val="1200"/>
              <a:buNone/>
              <a:defRPr b="1" sz="1200"/>
            </a:lvl6pPr>
            <a:lvl7pPr indent="-228600" lvl="6" marL="3200400" rtl="0" algn="l">
              <a:spcBef>
                <a:spcPts val="200"/>
              </a:spcBef>
              <a:spcAft>
                <a:spcPts val="0"/>
              </a:spcAft>
              <a:buClr>
                <a:srgbClr val="00264C"/>
              </a:buClr>
              <a:buSzPts val="1200"/>
              <a:buNone/>
              <a:defRPr b="1" sz="1200"/>
            </a:lvl7pPr>
            <a:lvl8pPr indent="-228600" lvl="7" marL="3657600" rtl="0" algn="l">
              <a:spcBef>
                <a:spcPts val="200"/>
              </a:spcBef>
              <a:spcAft>
                <a:spcPts val="0"/>
              </a:spcAft>
              <a:buClr>
                <a:srgbClr val="00264C"/>
              </a:buClr>
              <a:buSzPts val="1200"/>
              <a:buNone/>
              <a:defRPr b="1" sz="1200"/>
            </a:lvl8pPr>
            <a:lvl9pPr indent="-228600" lvl="8" marL="4114800" rtl="0" algn="l">
              <a:spcBef>
                <a:spcPts val="200"/>
              </a:spcBef>
              <a:spcAft>
                <a:spcPts val="0"/>
              </a:spcAft>
              <a:buClr>
                <a:srgbClr val="00264C"/>
              </a:buClr>
              <a:buSzPts val="1200"/>
              <a:buNone/>
              <a:defRPr b="1" sz="1200"/>
            </a:lvl9pPr>
          </a:lstStyle>
          <a:p/>
        </p:txBody>
      </p:sp>
      <p:sp>
        <p:nvSpPr>
          <p:cNvPr id="297" name="Google Shape;297;p37"/>
          <p:cNvSpPr txBox="1"/>
          <p:nvPr>
            <p:ph idx="2" type="body"/>
          </p:nvPr>
        </p:nvSpPr>
        <p:spPr>
          <a:xfrm>
            <a:off x="457200" y="1631156"/>
            <a:ext cx="4040100" cy="2963400"/>
          </a:xfrm>
          <a:prstGeom prst="rect">
            <a:avLst/>
          </a:prstGeom>
          <a:noFill/>
          <a:ln>
            <a:noFill/>
          </a:ln>
        </p:spPr>
        <p:txBody>
          <a:bodyPr anchorCtr="0" anchor="t" bIns="34275" lIns="68575" spcFirstLastPara="1" rIns="68575" wrap="square" tIns="34275">
            <a:noAutofit/>
          </a:bodyPr>
          <a:lstStyle>
            <a:lvl1pPr indent="-342900" lvl="0" marL="457200" rtl="0" algn="l">
              <a:spcBef>
                <a:spcPts val="400"/>
              </a:spcBef>
              <a:spcAft>
                <a:spcPts val="0"/>
              </a:spcAft>
              <a:buSzPts val="1800"/>
              <a:buChar char="▪"/>
              <a:defRPr sz="1800"/>
            </a:lvl1pPr>
            <a:lvl2pPr indent="-323850" lvl="1" marL="914400" rtl="0" algn="l">
              <a:spcBef>
                <a:spcPts val="300"/>
              </a:spcBef>
              <a:spcAft>
                <a:spcPts val="0"/>
              </a:spcAft>
              <a:buSzPts val="1500"/>
              <a:buFont typeface="Calibri"/>
              <a:buChar char="–"/>
              <a:defRPr sz="1500"/>
            </a:lvl2pPr>
            <a:lvl3pPr indent="-317500" lvl="2" marL="1371600" rtl="0" algn="l">
              <a:spcBef>
                <a:spcPts val="300"/>
              </a:spcBef>
              <a:spcAft>
                <a:spcPts val="0"/>
              </a:spcAft>
              <a:buSzPts val="1400"/>
              <a:buChar char="▪"/>
              <a:defRPr sz="1400"/>
            </a:lvl3pPr>
            <a:lvl4pPr indent="-304800" lvl="3" marL="1828800" rtl="0" algn="l">
              <a:spcBef>
                <a:spcPts val="200"/>
              </a:spcBef>
              <a:spcAft>
                <a:spcPts val="0"/>
              </a:spcAft>
              <a:buClr>
                <a:srgbClr val="000000"/>
              </a:buClr>
              <a:buSzPts val="1200"/>
              <a:buFont typeface="Calibri"/>
              <a:buChar char="–"/>
              <a:defRPr sz="1200"/>
            </a:lvl4pPr>
            <a:lvl5pPr indent="-304800" lvl="4" marL="2286000" rtl="0" algn="l">
              <a:spcBef>
                <a:spcPts val="200"/>
              </a:spcBef>
              <a:spcAft>
                <a:spcPts val="0"/>
              </a:spcAft>
              <a:buSzPts val="1200"/>
              <a:buChar char="▪"/>
              <a:defRPr sz="1200"/>
            </a:lvl5pPr>
            <a:lvl6pPr indent="-304800" lvl="5" marL="2743200" rtl="0" algn="l">
              <a:spcBef>
                <a:spcPts val="200"/>
              </a:spcBef>
              <a:spcAft>
                <a:spcPts val="0"/>
              </a:spcAft>
              <a:buClr>
                <a:srgbClr val="00264C"/>
              </a:buClr>
              <a:buSzPts val="1200"/>
              <a:buChar char="▪"/>
              <a:defRPr sz="1200"/>
            </a:lvl6pPr>
            <a:lvl7pPr indent="-304800" lvl="6" marL="3200400" rtl="0" algn="l">
              <a:spcBef>
                <a:spcPts val="200"/>
              </a:spcBef>
              <a:spcAft>
                <a:spcPts val="0"/>
              </a:spcAft>
              <a:buClr>
                <a:srgbClr val="00264C"/>
              </a:buClr>
              <a:buSzPts val="1200"/>
              <a:buChar char="▪"/>
              <a:defRPr sz="1200"/>
            </a:lvl7pPr>
            <a:lvl8pPr indent="-304800" lvl="7" marL="3657600" rtl="0" algn="l">
              <a:spcBef>
                <a:spcPts val="200"/>
              </a:spcBef>
              <a:spcAft>
                <a:spcPts val="0"/>
              </a:spcAft>
              <a:buClr>
                <a:srgbClr val="00264C"/>
              </a:buClr>
              <a:buSzPts val="1200"/>
              <a:buChar char="▪"/>
              <a:defRPr sz="1200"/>
            </a:lvl8pPr>
            <a:lvl9pPr indent="-304800" lvl="8" marL="4114800" rtl="0" algn="l">
              <a:spcBef>
                <a:spcPts val="200"/>
              </a:spcBef>
              <a:spcAft>
                <a:spcPts val="0"/>
              </a:spcAft>
              <a:buClr>
                <a:srgbClr val="00264C"/>
              </a:buClr>
              <a:buSzPts val="1200"/>
              <a:buChar char="▪"/>
              <a:defRPr sz="1200"/>
            </a:lvl9pPr>
          </a:lstStyle>
          <a:p/>
        </p:txBody>
      </p:sp>
      <p:sp>
        <p:nvSpPr>
          <p:cNvPr id="298" name="Google Shape;298;p37"/>
          <p:cNvSpPr txBox="1"/>
          <p:nvPr>
            <p:ph idx="3" type="body"/>
          </p:nvPr>
        </p:nvSpPr>
        <p:spPr>
          <a:xfrm>
            <a:off x="4645026" y="1151335"/>
            <a:ext cx="4041600" cy="480000"/>
          </a:xfrm>
          <a:prstGeom prst="rect">
            <a:avLst/>
          </a:prstGeom>
          <a:noFill/>
          <a:ln>
            <a:noFill/>
          </a:ln>
        </p:spPr>
        <p:txBody>
          <a:bodyPr anchorCtr="0" anchor="b" bIns="34275" lIns="68575" spcFirstLastPara="1" rIns="68575" wrap="square" tIns="34275">
            <a:noAutofit/>
          </a:bodyPr>
          <a:lstStyle>
            <a:lvl1pPr indent="-228600" lvl="0" marL="457200" rtl="0" algn="l">
              <a:spcBef>
                <a:spcPts val="400"/>
              </a:spcBef>
              <a:spcAft>
                <a:spcPts val="0"/>
              </a:spcAft>
              <a:buSzPts val="1800"/>
              <a:buNone/>
              <a:defRPr b="1" sz="1800"/>
            </a:lvl1pPr>
            <a:lvl2pPr indent="-228600" lvl="1" marL="914400" rtl="0" algn="l">
              <a:spcBef>
                <a:spcPts val="300"/>
              </a:spcBef>
              <a:spcAft>
                <a:spcPts val="0"/>
              </a:spcAft>
              <a:buSzPts val="1500"/>
              <a:buFont typeface="Calibri"/>
              <a:buNone/>
              <a:defRPr b="1" sz="1500"/>
            </a:lvl2pPr>
            <a:lvl3pPr indent="-228600" lvl="2" marL="1371600" rtl="0" algn="l">
              <a:spcBef>
                <a:spcPts val="300"/>
              </a:spcBef>
              <a:spcAft>
                <a:spcPts val="0"/>
              </a:spcAft>
              <a:buSzPts val="1400"/>
              <a:buNone/>
              <a:defRPr b="1" sz="1400"/>
            </a:lvl3pPr>
            <a:lvl4pPr indent="-228600" lvl="3" marL="1828800" rtl="0" algn="l">
              <a:spcBef>
                <a:spcPts val="200"/>
              </a:spcBef>
              <a:spcAft>
                <a:spcPts val="0"/>
              </a:spcAft>
              <a:buClr>
                <a:srgbClr val="000000"/>
              </a:buClr>
              <a:buSzPts val="1200"/>
              <a:buFont typeface="Calibri"/>
              <a:buNone/>
              <a:defRPr b="1" sz="1200"/>
            </a:lvl4pPr>
            <a:lvl5pPr indent="-228600" lvl="4" marL="2286000" rtl="0" algn="l">
              <a:spcBef>
                <a:spcPts val="200"/>
              </a:spcBef>
              <a:spcAft>
                <a:spcPts val="0"/>
              </a:spcAft>
              <a:buSzPts val="1200"/>
              <a:buNone/>
              <a:defRPr b="1" sz="1200"/>
            </a:lvl5pPr>
            <a:lvl6pPr indent="-228600" lvl="5" marL="2743200" rtl="0" algn="l">
              <a:spcBef>
                <a:spcPts val="200"/>
              </a:spcBef>
              <a:spcAft>
                <a:spcPts val="0"/>
              </a:spcAft>
              <a:buClr>
                <a:srgbClr val="00264C"/>
              </a:buClr>
              <a:buSzPts val="1200"/>
              <a:buNone/>
              <a:defRPr b="1" sz="1200"/>
            </a:lvl6pPr>
            <a:lvl7pPr indent="-228600" lvl="6" marL="3200400" rtl="0" algn="l">
              <a:spcBef>
                <a:spcPts val="200"/>
              </a:spcBef>
              <a:spcAft>
                <a:spcPts val="0"/>
              </a:spcAft>
              <a:buClr>
                <a:srgbClr val="00264C"/>
              </a:buClr>
              <a:buSzPts val="1200"/>
              <a:buNone/>
              <a:defRPr b="1" sz="1200"/>
            </a:lvl7pPr>
            <a:lvl8pPr indent="-228600" lvl="7" marL="3657600" rtl="0" algn="l">
              <a:spcBef>
                <a:spcPts val="200"/>
              </a:spcBef>
              <a:spcAft>
                <a:spcPts val="0"/>
              </a:spcAft>
              <a:buClr>
                <a:srgbClr val="00264C"/>
              </a:buClr>
              <a:buSzPts val="1200"/>
              <a:buNone/>
              <a:defRPr b="1" sz="1200"/>
            </a:lvl8pPr>
            <a:lvl9pPr indent="-228600" lvl="8" marL="4114800" rtl="0" algn="l">
              <a:spcBef>
                <a:spcPts val="200"/>
              </a:spcBef>
              <a:spcAft>
                <a:spcPts val="0"/>
              </a:spcAft>
              <a:buClr>
                <a:srgbClr val="00264C"/>
              </a:buClr>
              <a:buSzPts val="1200"/>
              <a:buNone/>
              <a:defRPr b="1" sz="1200"/>
            </a:lvl9pPr>
          </a:lstStyle>
          <a:p/>
        </p:txBody>
      </p:sp>
      <p:sp>
        <p:nvSpPr>
          <p:cNvPr id="299" name="Google Shape;299;p37"/>
          <p:cNvSpPr txBox="1"/>
          <p:nvPr>
            <p:ph idx="4" type="body"/>
          </p:nvPr>
        </p:nvSpPr>
        <p:spPr>
          <a:xfrm>
            <a:off x="4645026" y="1631156"/>
            <a:ext cx="4041600" cy="2963400"/>
          </a:xfrm>
          <a:prstGeom prst="rect">
            <a:avLst/>
          </a:prstGeom>
          <a:noFill/>
          <a:ln>
            <a:noFill/>
          </a:ln>
        </p:spPr>
        <p:txBody>
          <a:bodyPr anchorCtr="0" anchor="t" bIns="34275" lIns="68575" spcFirstLastPara="1" rIns="68575" wrap="square" tIns="34275">
            <a:noAutofit/>
          </a:bodyPr>
          <a:lstStyle>
            <a:lvl1pPr indent="-342900" lvl="0" marL="457200" rtl="0" algn="l">
              <a:spcBef>
                <a:spcPts val="400"/>
              </a:spcBef>
              <a:spcAft>
                <a:spcPts val="0"/>
              </a:spcAft>
              <a:buSzPts val="1800"/>
              <a:buChar char="▪"/>
              <a:defRPr sz="1800"/>
            </a:lvl1pPr>
            <a:lvl2pPr indent="-323850" lvl="1" marL="914400" rtl="0" algn="l">
              <a:spcBef>
                <a:spcPts val="300"/>
              </a:spcBef>
              <a:spcAft>
                <a:spcPts val="0"/>
              </a:spcAft>
              <a:buSzPts val="1500"/>
              <a:buFont typeface="Calibri"/>
              <a:buChar char="–"/>
              <a:defRPr sz="1500"/>
            </a:lvl2pPr>
            <a:lvl3pPr indent="-317500" lvl="2" marL="1371600" rtl="0" algn="l">
              <a:spcBef>
                <a:spcPts val="300"/>
              </a:spcBef>
              <a:spcAft>
                <a:spcPts val="0"/>
              </a:spcAft>
              <a:buSzPts val="1400"/>
              <a:buChar char="▪"/>
              <a:defRPr sz="1400"/>
            </a:lvl3pPr>
            <a:lvl4pPr indent="-304800" lvl="3" marL="1828800" rtl="0" algn="l">
              <a:spcBef>
                <a:spcPts val="200"/>
              </a:spcBef>
              <a:spcAft>
                <a:spcPts val="0"/>
              </a:spcAft>
              <a:buClr>
                <a:srgbClr val="000000"/>
              </a:buClr>
              <a:buSzPts val="1200"/>
              <a:buFont typeface="Calibri"/>
              <a:buChar char="–"/>
              <a:defRPr sz="1200"/>
            </a:lvl4pPr>
            <a:lvl5pPr indent="-304800" lvl="4" marL="2286000" rtl="0" algn="l">
              <a:spcBef>
                <a:spcPts val="200"/>
              </a:spcBef>
              <a:spcAft>
                <a:spcPts val="0"/>
              </a:spcAft>
              <a:buSzPts val="1200"/>
              <a:buChar char="▪"/>
              <a:defRPr sz="1200"/>
            </a:lvl5pPr>
            <a:lvl6pPr indent="-304800" lvl="5" marL="2743200" rtl="0" algn="l">
              <a:spcBef>
                <a:spcPts val="200"/>
              </a:spcBef>
              <a:spcAft>
                <a:spcPts val="0"/>
              </a:spcAft>
              <a:buClr>
                <a:srgbClr val="00264C"/>
              </a:buClr>
              <a:buSzPts val="1200"/>
              <a:buChar char="▪"/>
              <a:defRPr sz="1200"/>
            </a:lvl6pPr>
            <a:lvl7pPr indent="-304800" lvl="6" marL="3200400" rtl="0" algn="l">
              <a:spcBef>
                <a:spcPts val="200"/>
              </a:spcBef>
              <a:spcAft>
                <a:spcPts val="0"/>
              </a:spcAft>
              <a:buClr>
                <a:srgbClr val="00264C"/>
              </a:buClr>
              <a:buSzPts val="1200"/>
              <a:buChar char="▪"/>
              <a:defRPr sz="1200"/>
            </a:lvl7pPr>
            <a:lvl8pPr indent="-304800" lvl="7" marL="3657600" rtl="0" algn="l">
              <a:spcBef>
                <a:spcPts val="200"/>
              </a:spcBef>
              <a:spcAft>
                <a:spcPts val="0"/>
              </a:spcAft>
              <a:buClr>
                <a:srgbClr val="00264C"/>
              </a:buClr>
              <a:buSzPts val="1200"/>
              <a:buChar char="▪"/>
              <a:defRPr sz="1200"/>
            </a:lvl8pPr>
            <a:lvl9pPr indent="-304800" lvl="8" marL="4114800" rtl="0" algn="l">
              <a:spcBef>
                <a:spcPts val="200"/>
              </a:spcBef>
              <a:spcAft>
                <a:spcPts val="0"/>
              </a:spcAft>
              <a:buClr>
                <a:srgbClr val="00264C"/>
              </a:buClr>
              <a:buSzPts val="1200"/>
              <a:buChar char="▪"/>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004D5C"/>
              </a:buClr>
              <a:buSzPts val="2000"/>
              <a:buNone/>
              <a:defRPr b="1" sz="2000">
                <a:solidFill>
                  <a:srgbClr val="004D5C"/>
                </a:solidFill>
              </a:defRPr>
            </a:lvl1pPr>
            <a:lvl2pPr lvl="1">
              <a:spcBef>
                <a:spcPts val="0"/>
              </a:spcBef>
              <a:spcAft>
                <a:spcPts val="0"/>
              </a:spcAft>
              <a:buClr>
                <a:srgbClr val="004D5C"/>
              </a:buClr>
              <a:buSzPts val="2000"/>
              <a:buNone/>
              <a:defRPr sz="2000">
                <a:solidFill>
                  <a:srgbClr val="004D5C"/>
                </a:solidFill>
              </a:defRPr>
            </a:lvl2pPr>
            <a:lvl3pPr lvl="2">
              <a:spcBef>
                <a:spcPts val="0"/>
              </a:spcBef>
              <a:spcAft>
                <a:spcPts val="0"/>
              </a:spcAft>
              <a:buClr>
                <a:srgbClr val="004D5C"/>
              </a:buClr>
              <a:buSzPts val="2000"/>
              <a:buNone/>
              <a:defRPr sz="2000">
                <a:solidFill>
                  <a:srgbClr val="004D5C"/>
                </a:solidFill>
              </a:defRPr>
            </a:lvl3pPr>
            <a:lvl4pPr lvl="3">
              <a:spcBef>
                <a:spcPts val="0"/>
              </a:spcBef>
              <a:spcAft>
                <a:spcPts val="0"/>
              </a:spcAft>
              <a:buClr>
                <a:srgbClr val="004D5C"/>
              </a:buClr>
              <a:buSzPts val="2000"/>
              <a:buNone/>
              <a:defRPr sz="2000">
                <a:solidFill>
                  <a:srgbClr val="004D5C"/>
                </a:solidFill>
              </a:defRPr>
            </a:lvl4pPr>
            <a:lvl5pPr lvl="4">
              <a:spcBef>
                <a:spcPts val="0"/>
              </a:spcBef>
              <a:spcAft>
                <a:spcPts val="0"/>
              </a:spcAft>
              <a:buClr>
                <a:srgbClr val="004D5C"/>
              </a:buClr>
              <a:buSzPts val="2000"/>
              <a:buNone/>
              <a:defRPr sz="2000">
                <a:solidFill>
                  <a:srgbClr val="004D5C"/>
                </a:solidFill>
              </a:defRPr>
            </a:lvl5pPr>
            <a:lvl6pPr lvl="5">
              <a:spcBef>
                <a:spcPts val="0"/>
              </a:spcBef>
              <a:spcAft>
                <a:spcPts val="0"/>
              </a:spcAft>
              <a:buClr>
                <a:srgbClr val="004D5C"/>
              </a:buClr>
              <a:buSzPts val="2000"/>
              <a:buNone/>
              <a:defRPr sz="2000">
                <a:solidFill>
                  <a:srgbClr val="004D5C"/>
                </a:solidFill>
              </a:defRPr>
            </a:lvl6pPr>
            <a:lvl7pPr lvl="6">
              <a:spcBef>
                <a:spcPts val="0"/>
              </a:spcBef>
              <a:spcAft>
                <a:spcPts val="0"/>
              </a:spcAft>
              <a:buClr>
                <a:srgbClr val="004D5C"/>
              </a:buClr>
              <a:buSzPts val="2000"/>
              <a:buNone/>
              <a:defRPr sz="2000">
                <a:solidFill>
                  <a:srgbClr val="004D5C"/>
                </a:solidFill>
              </a:defRPr>
            </a:lvl7pPr>
            <a:lvl8pPr lvl="7">
              <a:spcBef>
                <a:spcPts val="0"/>
              </a:spcBef>
              <a:spcAft>
                <a:spcPts val="0"/>
              </a:spcAft>
              <a:buClr>
                <a:srgbClr val="004D5C"/>
              </a:buClr>
              <a:buSzPts val="2000"/>
              <a:buNone/>
              <a:defRPr sz="2000">
                <a:solidFill>
                  <a:srgbClr val="004D5C"/>
                </a:solidFill>
              </a:defRPr>
            </a:lvl8pPr>
            <a:lvl9pPr lvl="8">
              <a:spcBef>
                <a:spcPts val="0"/>
              </a:spcBef>
              <a:spcAft>
                <a:spcPts val="0"/>
              </a:spcAft>
              <a:buClr>
                <a:srgbClr val="004D5C"/>
              </a:buClr>
              <a:buSzPts val="2000"/>
              <a:buNone/>
              <a:defRPr sz="2000">
                <a:solidFill>
                  <a:srgbClr val="004D5C"/>
                </a:solidFill>
              </a:defRPr>
            </a:lvl9pPr>
          </a:lstStyle>
          <a:p/>
        </p:txBody>
      </p:sp>
      <p:sp>
        <p:nvSpPr>
          <p:cNvPr id="32" name="Google Shape;32;p5"/>
          <p:cNvSpPr/>
          <p:nvPr/>
        </p:nvSpPr>
        <p:spPr>
          <a:xfrm>
            <a:off x="395025" y="361325"/>
            <a:ext cx="1169100" cy="47700"/>
          </a:xfrm>
          <a:prstGeom prst="rect">
            <a:avLst/>
          </a:prstGeom>
          <a:solidFill>
            <a:srgbClr val="004D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 name="Google Shape;33;p5"/>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ssentiteldia 1">
  <p:cSld name="BLANK_1_1">
    <p:spTree>
      <p:nvGrpSpPr>
        <p:cNvPr id="37" name="Shape 37"/>
        <p:cNvGrpSpPr/>
        <p:nvPr/>
      </p:nvGrpSpPr>
      <p:grpSpPr>
        <a:xfrm>
          <a:off x="0" y="0"/>
          <a:ext cx="0" cy="0"/>
          <a:chOff x="0" y="0"/>
          <a:chExt cx="0" cy="0"/>
        </a:xfrm>
      </p:grpSpPr>
      <p:cxnSp>
        <p:nvCxnSpPr>
          <p:cNvPr id="38" name="Google Shape;38;p7"/>
          <p:cNvCxnSpPr/>
          <p:nvPr/>
        </p:nvCxnSpPr>
        <p:spPr>
          <a:xfrm flipH="1">
            <a:off x="5580116" y="1203598"/>
            <a:ext cx="2736300" cy="2592300"/>
          </a:xfrm>
          <a:prstGeom prst="straightConnector1">
            <a:avLst/>
          </a:prstGeom>
          <a:noFill/>
          <a:ln cap="flat" cmpd="sng" w="19050">
            <a:solidFill>
              <a:srgbClr val="004D5C"/>
            </a:solidFill>
            <a:prstDash val="solid"/>
            <a:round/>
            <a:headEnd len="sm" w="sm" type="none"/>
            <a:tailEnd len="sm" w="sm" type="none"/>
          </a:ln>
        </p:spPr>
      </p:cxnSp>
      <p:sp>
        <p:nvSpPr>
          <p:cNvPr id="39" name="Google Shape;39;p7"/>
          <p:cNvSpPr txBox="1"/>
          <p:nvPr>
            <p:ph type="title"/>
          </p:nvPr>
        </p:nvSpPr>
        <p:spPr>
          <a:xfrm>
            <a:off x="4825925" y="2049150"/>
            <a:ext cx="4045200" cy="10452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Clr>
                <a:schemeClr val="dk2"/>
              </a:buClr>
              <a:buSzPts val="2400"/>
              <a:buNone/>
              <a:defRPr b="1" sz="2400">
                <a:solidFill>
                  <a:schemeClr val="dk2"/>
                </a:solidFill>
              </a:defRPr>
            </a:lvl1pPr>
            <a:lvl2pPr lvl="1" rtl="0" algn="ctr">
              <a:spcBef>
                <a:spcPts val="0"/>
              </a:spcBef>
              <a:spcAft>
                <a:spcPts val="0"/>
              </a:spcAft>
              <a:buSzPts val="2400"/>
              <a:buNone/>
              <a:defRPr b="1" sz="2400"/>
            </a:lvl2pPr>
            <a:lvl3pPr lvl="2" rtl="0" algn="ctr">
              <a:spcBef>
                <a:spcPts val="0"/>
              </a:spcBef>
              <a:spcAft>
                <a:spcPts val="0"/>
              </a:spcAft>
              <a:buSzPts val="2400"/>
              <a:buNone/>
              <a:defRPr b="1" sz="2400"/>
            </a:lvl3pPr>
            <a:lvl4pPr lvl="3" rtl="0" algn="ctr">
              <a:spcBef>
                <a:spcPts val="0"/>
              </a:spcBef>
              <a:spcAft>
                <a:spcPts val="0"/>
              </a:spcAft>
              <a:buSzPts val="2400"/>
              <a:buNone/>
              <a:defRPr b="1" sz="2400"/>
            </a:lvl4pPr>
            <a:lvl5pPr lvl="4" rtl="0" algn="ctr">
              <a:spcBef>
                <a:spcPts val="0"/>
              </a:spcBef>
              <a:spcAft>
                <a:spcPts val="0"/>
              </a:spcAft>
              <a:buSzPts val="2400"/>
              <a:buNone/>
              <a:defRPr b="1" sz="2400"/>
            </a:lvl5pPr>
            <a:lvl6pPr lvl="5" rtl="0" algn="ctr">
              <a:spcBef>
                <a:spcPts val="0"/>
              </a:spcBef>
              <a:spcAft>
                <a:spcPts val="0"/>
              </a:spcAft>
              <a:buSzPts val="2400"/>
              <a:buNone/>
              <a:defRPr b="1" sz="2400"/>
            </a:lvl6pPr>
            <a:lvl7pPr lvl="6" rtl="0" algn="ctr">
              <a:spcBef>
                <a:spcPts val="0"/>
              </a:spcBef>
              <a:spcAft>
                <a:spcPts val="0"/>
              </a:spcAft>
              <a:buSzPts val="2400"/>
              <a:buNone/>
              <a:defRPr b="1" sz="2400"/>
            </a:lvl7pPr>
            <a:lvl8pPr lvl="7" rtl="0" algn="ctr">
              <a:spcBef>
                <a:spcPts val="0"/>
              </a:spcBef>
              <a:spcAft>
                <a:spcPts val="0"/>
              </a:spcAft>
              <a:buSzPts val="2400"/>
              <a:buNone/>
              <a:defRPr b="1" sz="2400"/>
            </a:lvl8pPr>
            <a:lvl9pPr lvl="8" rtl="0" algn="ctr">
              <a:spcBef>
                <a:spcPts val="0"/>
              </a:spcBef>
              <a:spcAft>
                <a:spcPts val="0"/>
              </a:spcAft>
              <a:buSzPts val="2400"/>
              <a:buNone/>
              <a:defRPr b="1" sz="2400"/>
            </a:lvl9pPr>
          </a:lstStyle>
          <a:p/>
        </p:txBody>
      </p:sp>
      <p:sp>
        <p:nvSpPr>
          <p:cNvPr id="40" name="Google Shape;40;p7"/>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pic>
        <p:nvPicPr>
          <p:cNvPr id="42" name="Google Shape;42;p7"/>
          <p:cNvPicPr preferRelativeResize="0"/>
          <p:nvPr/>
        </p:nvPicPr>
        <p:blipFill>
          <a:blip r:embed="rId2">
            <a:alphaModFix/>
          </a:blip>
          <a:stretch>
            <a:fillRect/>
          </a:stretch>
        </p:blipFill>
        <p:spPr>
          <a:xfrm>
            <a:off x="345306" y="152400"/>
            <a:ext cx="3225014" cy="4838702"/>
          </a:xfrm>
          <a:prstGeom prst="rect">
            <a:avLst/>
          </a:prstGeom>
          <a:noFill/>
          <a:ln>
            <a:noFill/>
          </a:ln>
        </p:spPr>
      </p:pic>
    </p:spTree>
  </p:cSld>
  <p:clrMapOvr>
    <a:masterClrMapping/>
  </p:clrMapOvr>
  <p:extLst>
    <p:ext uri="{DCECCB84-F9BA-43D5-87BE-67443E8EF086}">
      <p15:sldGuideLst>
        <p15:guide id="1" pos="12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ssentiteldia">
  <p:cSld name="BLANK_1">
    <p:spTree>
      <p:nvGrpSpPr>
        <p:cNvPr id="43" name="Shape 43"/>
        <p:cNvGrpSpPr/>
        <p:nvPr/>
      </p:nvGrpSpPr>
      <p:grpSpPr>
        <a:xfrm>
          <a:off x="0" y="0"/>
          <a:ext cx="0" cy="0"/>
          <a:chOff x="0" y="0"/>
          <a:chExt cx="0" cy="0"/>
        </a:xfrm>
      </p:grpSpPr>
      <p:cxnSp>
        <p:nvCxnSpPr>
          <p:cNvPr id="44" name="Google Shape;44;p8"/>
          <p:cNvCxnSpPr/>
          <p:nvPr/>
        </p:nvCxnSpPr>
        <p:spPr>
          <a:xfrm flipH="1">
            <a:off x="5580116" y="1203598"/>
            <a:ext cx="2736300" cy="2592300"/>
          </a:xfrm>
          <a:prstGeom prst="straightConnector1">
            <a:avLst/>
          </a:prstGeom>
          <a:noFill/>
          <a:ln cap="flat" cmpd="sng" w="19050">
            <a:solidFill>
              <a:srgbClr val="004D5C"/>
            </a:solidFill>
            <a:prstDash val="solid"/>
            <a:round/>
            <a:headEnd len="sm" w="sm" type="none"/>
            <a:tailEnd len="sm" w="sm" type="none"/>
          </a:ln>
        </p:spPr>
      </p:cxnSp>
      <p:sp>
        <p:nvSpPr>
          <p:cNvPr id="45" name="Google Shape;45;p8"/>
          <p:cNvSpPr txBox="1"/>
          <p:nvPr>
            <p:ph type="title"/>
          </p:nvPr>
        </p:nvSpPr>
        <p:spPr>
          <a:xfrm>
            <a:off x="4825925" y="2049150"/>
            <a:ext cx="4045200" cy="10452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Clr>
                <a:schemeClr val="dk2"/>
              </a:buClr>
              <a:buSzPts val="2400"/>
              <a:buNone/>
              <a:defRPr b="1" sz="2400">
                <a:solidFill>
                  <a:schemeClr val="dk2"/>
                </a:solidFill>
              </a:defRPr>
            </a:lvl1pPr>
            <a:lvl2pPr lvl="1" rtl="0" algn="ctr">
              <a:spcBef>
                <a:spcPts val="0"/>
              </a:spcBef>
              <a:spcAft>
                <a:spcPts val="0"/>
              </a:spcAft>
              <a:buSzPts val="2400"/>
              <a:buNone/>
              <a:defRPr b="1" sz="2400"/>
            </a:lvl2pPr>
            <a:lvl3pPr lvl="2" rtl="0" algn="ctr">
              <a:spcBef>
                <a:spcPts val="0"/>
              </a:spcBef>
              <a:spcAft>
                <a:spcPts val="0"/>
              </a:spcAft>
              <a:buSzPts val="2400"/>
              <a:buNone/>
              <a:defRPr b="1" sz="2400"/>
            </a:lvl3pPr>
            <a:lvl4pPr lvl="3" rtl="0" algn="ctr">
              <a:spcBef>
                <a:spcPts val="0"/>
              </a:spcBef>
              <a:spcAft>
                <a:spcPts val="0"/>
              </a:spcAft>
              <a:buSzPts val="2400"/>
              <a:buNone/>
              <a:defRPr b="1" sz="2400"/>
            </a:lvl4pPr>
            <a:lvl5pPr lvl="4" rtl="0" algn="ctr">
              <a:spcBef>
                <a:spcPts val="0"/>
              </a:spcBef>
              <a:spcAft>
                <a:spcPts val="0"/>
              </a:spcAft>
              <a:buSzPts val="2400"/>
              <a:buNone/>
              <a:defRPr b="1" sz="2400"/>
            </a:lvl5pPr>
            <a:lvl6pPr lvl="5" rtl="0" algn="ctr">
              <a:spcBef>
                <a:spcPts val="0"/>
              </a:spcBef>
              <a:spcAft>
                <a:spcPts val="0"/>
              </a:spcAft>
              <a:buSzPts val="2400"/>
              <a:buNone/>
              <a:defRPr b="1" sz="2400"/>
            </a:lvl6pPr>
            <a:lvl7pPr lvl="6" rtl="0" algn="ctr">
              <a:spcBef>
                <a:spcPts val="0"/>
              </a:spcBef>
              <a:spcAft>
                <a:spcPts val="0"/>
              </a:spcAft>
              <a:buSzPts val="2400"/>
              <a:buNone/>
              <a:defRPr b="1" sz="2400"/>
            </a:lvl7pPr>
            <a:lvl8pPr lvl="7" rtl="0" algn="ctr">
              <a:spcBef>
                <a:spcPts val="0"/>
              </a:spcBef>
              <a:spcAft>
                <a:spcPts val="0"/>
              </a:spcAft>
              <a:buSzPts val="2400"/>
              <a:buNone/>
              <a:defRPr b="1" sz="2400"/>
            </a:lvl8pPr>
            <a:lvl9pPr lvl="8" rtl="0" algn="ctr">
              <a:spcBef>
                <a:spcPts val="0"/>
              </a:spcBef>
              <a:spcAft>
                <a:spcPts val="0"/>
              </a:spcAft>
              <a:buSzPts val="2400"/>
              <a:buNone/>
              <a:defRPr b="1" sz="2400"/>
            </a:lvl9pPr>
          </a:lstStyle>
          <a:p/>
        </p:txBody>
      </p:sp>
      <p:sp>
        <p:nvSpPr>
          <p:cNvPr id="46" name="Google Shape;46;p8"/>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pic>
        <p:nvPicPr>
          <p:cNvPr id="48" name="Google Shape;48;p8"/>
          <p:cNvPicPr preferRelativeResize="0"/>
          <p:nvPr/>
        </p:nvPicPr>
        <p:blipFill>
          <a:blip r:embed="rId2">
            <a:alphaModFix/>
          </a:blip>
          <a:stretch>
            <a:fillRect/>
          </a:stretch>
        </p:blipFill>
        <p:spPr>
          <a:xfrm>
            <a:off x="345306" y="152400"/>
            <a:ext cx="3225014" cy="4838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slide met foto als achtergrond">
  <p:cSld name="BLANK_2">
    <p:spTree>
      <p:nvGrpSpPr>
        <p:cNvPr id="49" name="Shape 49"/>
        <p:cNvGrpSpPr/>
        <p:nvPr/>
      </p:nvGrpSpPr>
      <p:grpSpPr>
        <a:xfrm>
          <a:off x="0" y="0"/>
          <a:ext cx="0" cy="0"/>
          <a:chOff x="0" y="0"/>
          <a:chExt cx="0" cy="0"/>
        </a:xfrm>
      </p:grpSpPr>
      <p:pic>
        <p:nvPicPr>
          <p:cNvPr id="50" name="Google Shape;50;p9"/>
          <p:cNvPicPr preferRelativeResize="0"/>
          <p:nvPr/>
        </p:nvPicPr>
        <p:blipFill>
          <a:blip r:embed="rId2">
            <a:alphaModFix/>
          </a:blip>
          <a:stretch>
            <a:fillRect/>
          </a:stretch>
        </p:blipFill>
        <p:spPr>
          <a:xfrm>
            <a:off x="192900" y="-341028"/>
            <a:ext cx="8951101" cy="5575254"/>
          </a:xfrm>
          <a:prstGeom prst="rect">
            <a:avLst/>
          </a:prstGeom>
          <a:noFill/>
          <a:ln>
            <a:noFill/>
          </a:ln>
        </p:spPr>
      </p:pic>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52" name="Google Shape;52;p9"/>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p:nvPr/>
        </p:nvSpPr>
        <p:spPr>
          <a:xfrm>
            <a:off x="395025" y="361325"/>
            <a:ext cx="1169100" cy="47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 name="Google Shape;54;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000"/>
              <a:buNone/>
              <a:defRPr b="1" sz="2000">
                <a:solidFill>
                  <a:srgbClr val="FFFFFF"/>
                </a:solidFill>
              </a:defRPr>
            </a:lvl1pPr>
            <a:lvl2pPr lvl="1" rtl="0">
              <a:spcBef>
                <a:spcPts val="0"/>
              </a:spcBef>
              <a:spcAft>
                <a:spcPts val="0"/>
              </a:spcAft>
              <a:buClr>
                <a:srgbClr val="FFFFFF"/>
              </a:buClr>
              <a:buSzPts val="1800"/>
              <a:buNone/>
              <a:defRPr b="1" sz="1800">
                <a:solidFill>
                  <a:srgbClr val="FFFFFF"/>
                </a:solidFill>
              </a:defRPr>
            </a:lvl2pPr>
            <a:lvl3pPr lvl="2" rtl="0">
              <a:spcBef>
                <a:spcPts val="0"/>
              </a:spcBef>
              <a:spcAft>
                <a:spcPts val="0"/>
              </a:spcAft>
              <a:buClr>
                <a:srgbClr val="FFFFFF"/>
              </a:buClr>
              <a:buSzPts val="1800"/>
              <a:buNone/>
              <a:defRPr b="1" sz="1800">
                <a:solidFill>
                  <a:srgbClr val="FFFFFF"/>
                </a:solidFill>
              </a:defRPr>
            </a:lvl3pPr>
            <a:lvl4pPr lvl="3" rtl="0">
              <a:spcBef>
                <a:spcPts val="0"/>
              </a:spcBef>
              <a:spcAft>
                <a:spcPts val="0"/>
              </a:spcAft>
              <a:buClr>
                <a:srgbClr val="FFFFFF"/>
              </a:buClr>
              <a:buSzPts val="1800"/>
              <a:buNone/>
              <a:defRPr b="1" sz="1800">
                <a:solidFill>
                  <a:srgbClr val="FFFFFF"/>
                </a:solidFill>
              </a:defRPr>
            </a:lvl4pPr>
            <a:lvl5pPr lvl="4" rtl="0">
              <a:spcBef>
                <a:spcPts val="0"/>
              </a:spcBef>
              <a:spcAft>
                <a:spcPts val="0"/>
              </a:spcAft>
              <a:buClr>
                <a:srgbClr val="FFFFFF"/>
              </a:buClr>
              <a:buSzPts val="1800"/>
              <a:buNone/>
              <a:defRPr b="1" sz="1800">
                <a:solidFill>
                  <a:srgbClr val="FFFFFF"/>
                </a:solidFill>
              </a:defRPr>
            </a:lvl5pPr>
            <a:lvl6pPr lvl="5" rtl="0">
              <a:spcBef>
                <a:spcPts val="0"/>
              </a:spcBef>
              <a:spcAft>
                <a:spcPts val="0"/>
              </a:spcAft>
              <a:buClr>
                <a:srgbClr val="FFFFFF"/>
              </a:buClr>
              <a:buSzPts val="1800"/>
              <a:buNone/>
              <a:defRPr b="1" sz="1800">
                <a:solidFill>
                  <a:srgbClr val="FFFFFF"/>
                </a:solidFill>
              </a:defRPr>
            </a:lvl6pPr>
            <a:lvl7pPr lvl="6" rtl="0">
              <a:spcBef>
                <a:spcPts val="0"/>
              </a:spcBef>
              <a:spcAft>
                <a:spcPts val="0"/>
              </a:spcAft>
              <a:buClr>
                <a:srgbClr val="FFFFFF"/>
              </a:buClr>
              <a:buSzPts val="1800"/>
              <a:buNone/>
              <a:defRPr b="1" sz="1800">
                <a:solidFill>
                  <a:srgbClr val="FFFFFF"/>
                </a:solidFill>
              </a:defRPr>
            </a:lvl7pPr>
            <a:lvl8pPr lvl="7" rtl="0">
              <a:spcBef>
                <a:spcPts val="0"/>
              </a:spcBef>
              <a:spcAft>
                <a:spcPts val="0"/>
              </a:spcAft>
              <a:buClr>
                <a:srgbClr val="FFFFFF"/>
              </a:buClr>
              <a:buSzPts val="1800"/>
              <a:buNone/>
              <a:defRPr b="1" sz="1800">
                <a:solidFill>
                  <a:srgbClr val="FFFFFF"/>
                </a:solidFill>
              </a:defRPr>
            </a:lvl8pPr>
            <a:lvl9pPr lvl="8" rtl="0">
              <a:spcBef>
                <a:spcPts val="0"/>
              </a:spcBef>
              <a:spcAft>
                <a:spcPts val="0"/>
              </a:spcAft>
              <a:buClr>
                <a:srgbClr val="FFFFFF"/>
              </a:buClr>
              <a:buSzPts val="1800"/>
              <a:buNone/>
              <a:defRPr b="1" sz="1800">
                <a:solidFill>
                  <a:srgbClr val="FFFFFF"/>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pic>
        <p:nvPicPr>
          <p:cNvPr id="60" name="Google Shape;60;p11"/>
          <p:cNvPicPr preferRelativeResize="0"/>
          <p:nvPr/>
        </p:nvPicPr>
        <p:blipFill>
          <a:blip r:embed="rId2">
            <a:alphaModFix/>
          </a:blip>
          <a:stretch>
            <a:fillRect/>
          </a:stretch>
        </p:blipFill>
        <p:spPr>
          <a:xfrm>
            <a:off x="0" y="0"/>
            <a:ext cx="9144002" cy="6095476"/>
          </a:xfrm>
          <a:prstGeom prst="rect">
            <a:avLst/>
          </a:prstGeom>
          <a:noFill/>
          <a:ln>
            <a:noFill/>
          </a:ln>
        </p:spPr>
      </p:pic>
      <p:sp>
        <p:nvSpPr>
          <p:cNvPr id="61" name="Google Shape;61;p11"/>
          <p:cNvSpPr txBox="1"/>
          <p:nvPr>
            <p:ph type="ctrTitle"/>
          </p:nvPr>
        </p:nvSpPr>
        <p:spPr>
          <a:xfrm>
            <a:off x="3750150" y="3196000"/>
            <a:ext cx="5082300" cy="12015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3200"/>
              <a:buFont typeface="Calibri"/>
              <a:buNone/>
              <a:defRPr b="1" sz="3200">
                <a:solidFill>
                  <a:srgbClr val="FFFFFF"/>
                </a:solidFill>
                <a:latin typeface="Calibri"/>
                <a:ea typeface="Calibri"/>
                <a:cs typeface="Calibri"/>
                <a:sym typeface="Calibri"/>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2" name="Google Shape;62;p11"/>
          <p:cNvSpPr txBox="1"/>
          <p:nvPr>
            <p:ph idx="1" type="subTitle"/>
          </p:nvPr>
        </p:nvSpPr>
        <p:spPr>
          <a:xfrm>
            <a:off x="3359175" y="4672525"/>
            <a:ext cx="5473200" cy="451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63" name="Google Shape;63;p11"/>
          <p:cNvPicPr preferRelativeResize="0"/>
          <p:nvPr/>
        </p:nvPicPr>
        <p:blipFill>
          <a:blip r:embed="rId3">
            <a:alphaModFix/>
          </a:blip>
          <a:stretch>
            <a:fillRect/>
          </a:stretch>
        </p:blipFill>
        <p:spPr>
          <a:xfrm>
            <a:off x="304800" y="4367225"/>
            <a:ext cx="1267100" cy="612100"/>
          </a:xfrm>
          <a:prstGeom prst="rect">
            <a:avLst/>
          </a:prstGeom>
          <a:noFill/>
          <a:ln>
            <a:noFill/>
          </a:ln>
        </p:spPr>
      </p:pic>
      <p:pic>
        <p:nvPicPr>
          <p:cNvPr id="64" name="Google Shape;64;p11"/>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65" name="Google Shape;65;p11"/>
          <p:cNvSpPr/>
          <p:nvPr/>
        </p:nvSpPr>
        <p:spPr>
          <a:xfrm>
            <a:off x="6" y="0"/>
            <a:ext cx="192900" cy="5143500"/>
          </a:xfrm>
          <a:prstGeom prst="rect">
            <a:avLst/>
          </a:prstGeom>
          <a:solidFill>
            <a:srgbClr val="004D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3185">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theme" Target="../theme/theme5.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7.xml"/><Relationship Id="rId3"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Calibri"/>
                <a:ea typeface="Calibri"/>
                <a:cs typeface="Calibri"/>
                <a:sym typeface="Calibri"/>
              </a:defRPr>
            </a:lvl1pPr>
            <a:lvl2pPr lvl="1" rtl="0" algn="r">
              <a:buNone/>
              <a:defRPr sz="900">
                <a:solidFill>
                  <a:schemeClr val="dk2"/>
                </a:solidFill>
                <a:latin typeface="Calibri"/>
                <a:ea typeface="Calibri"/>
                <a:cs typeface="Calibri"/>
                <a:sym typeface="Calibri"/>
              </a:defRPr>
            </a:lvl2pPr>
            <a:lvl3pPr lvl="2" rtl="0" algn="r">
              <a:buNone/>
              <a:defRPr sz="900">
                <a:solidFill>
                  <a:schemeClr val="dk2"/>
                </a:solidFill>
                <a:latin typeface="Calibri"/>
                <a:ea typeface="Calibri"/>
                <a:cs typeface="Calibri"/>
                <a:sym typeface="Calibri"/>
              </a:defRPr>
            </a:lvl3pPr>
            <a:lvl4pPr lvl="3" rtl="0" algn="r">
              <a:buNone/>
              <a:defRPr sz="900">
                <a:solidFill>
                  <a:schemeClr val="dk2"/>
                </a:solidFill>
                <a:latin typeface="Calibri"/>
                <a:ea typeface="Calibri"/>
                <a:cs typeface="Calibri"/>
                <a:sym typeface="Calibri"/>
              </a:defRPr>
            </a:lvl4pPr>
            <a:lvl5pPr lvl="4" rtl="0" algn="r">
              <a:buNone/>
              <a:defRPr sz="900">
                <a:solidFill>
                  <a:schemeClr val="dk2"/>
                </a:solidFill>
                <a:latin typeface="Calibri"/>
                <a:ea typeface="Calibri"/>
                <a:cs typeface="Calibri"/>
                <a:sym typeface="Calibri"/>
              </a:defRPr>
            </a:lvl5pPr>
            <a:lvl6pPr lvl="5" rtl="0" algn="r">
              <a:buNone/>
              <a:defRPr sz="900">
                <a:solidFill>
                  <a:schemeClr val="dk2"/>
                </a:solidFill>
                <a:latin typeface="Calibri"/>
                <a:ea typeface="Calibri"/>
                <a:cs typeface="Calibri"/>
                <a:sym typeface="Calibri"/>
              </a:defRPr>
            </a:lvl6pPr>
            <a:lvl7pPr lvl="6" rtl="0" algn="r">
              <a:buNone/>
              <a:defRPr sz="900">
                <a:solidFill>
                  <a:schemeClr val="dk2"/>
                </a:solidFill>
                <a:latin typeface="Calibri"/>
                <a:ea typeface="Calibri"/>
                <a:cs typeface="Calibri"/>
                <a:sym typeface="Calibri"/>
              </a:defRPr>
            </a:lvl7pPr>
            <a:lvl8pPr lvl="7" rtl="0" algn="r">
              <a:buNone/>
              <a:defRPr sz="900">
                <a:solidFill>
                  <a:schemeClr val="dk2"/>
                </a:solidFill>
                <a:latin typeface="Calibri"/>
                <a:ea typeface="Calibri"/>
                <a:cs typeface="Calibri"/>
                <a:sym typeface="Calibri"/>
              </a:defRPr>
            </a:lvl8pPr>
            <a:lvl9pPr lvl="8" rtl="0" algn="r">
              <a:buNone/>
              <a:defRPr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p:txBody>
      </p:sp>
      <p:sp>
        <p:nvSpPr>
          <p:cNvPr id="57" name="Google Shape;5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rtl="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58" name="Google Shape;5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Calibri"/>
                <a:ea typeface="Calibri"/>
                <a:cs typeface="Calibri"/>
                <a:sym typeface="Calibri"/>
              </a:defRPr>
            </a:lvl1pPr>
            <a:lvl2pPr lvl="1" rtl="0" algn="r">
              <a:buNone/>
              <a:defRPr sz="900">
                <a:solidFill>
                  <a:schemeClr val="dk2"/>
                </a:solidFill>
                <a:latin typeface="Calibri"/>
                <a:ea typeface="Calibri"/>
                <a:cs typeface="Calibri"/>
                <a:sym typeface="Calibri"/>
              </a:defRPr>
            </a:lvl2pPr>
            <a:lvl3pPr lvl="2" rtl="0" algn="r">
              <a:buNone/>
              <a:defRPr sz="900">
                <a:solidFill>
                  <a:schemeClr val="dk2"/>
                </a:solidFill>
                <a:latin typeface="Calibri"/>
                <a:ea typeface="Calibri"/>
                <a:cs typeface="Calibri"/>
                <a:sym typeface="Calibri"/>
              </a:defRPr>
            </a:lvl3pPr>
            <a:lvl4pPr lvl="3" rtl="0" algn="r">
              <a:buNone/>
              <a:defRPr sz="900">
                <a:solidFill>
                  <a:schemeClr val="dk2"/>
                </a:solidFill>
                <a:latin typeface="Calibri"/>
                <a:ea typeface="Calibri"/>
                <a:cs typeface="Calibri"/>
                <a:sym typeface="Calibri"/>
              </a:defRPr>
            </a:lvl4pPr>
            <a:lvl5pPr lvl="4" rtl="0" algn="r">
              <a:buNone/>
              <a:defRPr sz="900">
                <a:solidFill>
                  <a:schemeClr val="dk2"/>
                </a:solidFill>
                <a:latin typeface="Calibri"/>
                <a:ea typeface="Calibri"/>
                <a:cs typeface="Calibri"/>
                <a:sym typeface="Calibri"/>
              </a:defRPr>
            </a:lvl5pPr>
            <a:lvl6pPr lvl="5" rtl="0" algn="r">
              <a:buNone/>
              <a:defRPr sz="900">
                <a:solidFill>
                  <a:schemeClr val="dk2"/>
                </a:solidFill>
                <a:latin typeface="Calibri"/>
                <a:ea typeface="Calibri"/>
                <a:cs typeface="Calibri"/>
                <a:sym typeface="Calibri"/>
              </a:defRPr>
            </a:lvl6pPr>
            <a:lvl7pPr lvl="6" rtl="0" algn="r">
              <a:buNone/>
              <a:defRPr sz="900">
                <a:solidFill>
                  <a:schemeClr val="dk2"/>
                </a:solidFill>
                <a:latin typeface="Calibri"/>
                <a:ea typeface="Calibri"/>
                <a:cs typeface="Calibri"/>
                <a:sym typeface="Calibri"/>
              </a:defRPr>
            </a:lvl7pPr>
            <a:lvl8pPr lvl="7" rtl="0" algn="r">
              <a:buNone/>
              <a:defRPr sz="900">
                <a:solidFill>
                  <a:schemeClr val="dk2"/>
                </a:solidFill>
                <a:latin typeface="Calibri"/>
                <a:ea typeface="Calibri"/>
                <a:cs typeface="Calibri"/>
                <a:sym typeface="Calibri"/>
              </a:defRPr>
            </a:lvl8pPr>
            <a:lvl9pPr lvl="8" rtl="0" algn="r">
              <a:buNone/>
              <a:defRPr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9"/>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lvl1pPr indent="-361950" lvl="0" marL="457200" marR="0" rtl="0" algn="l">
              <a:spcBef>
                <a:spcPts val="400"/>
              </a:spcBef>
              <a:spcAft>
                <a:spcPts val="0"/>
              </a:spcAft>
              <a:buClr>
                <a:srgbClr val="546C24"/>
              </a:buClr>
              <a:buSzPts val="2100"/>
              <a:buFont typeface="Noto Sans Symbols"/>
              <a:buChar char="▪"/>
              <a:defRPr b="0" i="0" sz="2100" u="none" cap="none" strike="noStrike">
                <a:solidFill>
                  <a:srgbClr val="000000"/>
                </a:solidFill>
                <a:latin typeface="Calibri"/>
                <a:ea typeface="Calibri"/>
                <a:cs typeface="Calibri"/>
                <a:sym typeface="Calibri"/>
              </a:defRPr>
            </a:lvl1pPr>
            <a:lvl2pPr indent="-342900" lvl="1" marL="914400" marR="0" rtl="0" algn="l">
              <a:spcBef>
                <a:spcPts val="400"/>
              </a:spcBef>
              <a:spcAft>
                <a:spcPts val="0"/>
              </a:spcAft>
              <a:buClr>
                <a:srgbClr val="546C24"/>
              </a:buClr>
              <a:buSzPts val="1800"/>
              <a:buFont typeface="Calibri"/>
              <a:buChar char="–"/>
              <a:defRPr b="0" i="0" sz="1800" u="none" cap="none" strike="noStrike">
                <a:solidFill>
                  <a:srgbClr val="000000"/>
                </a:solidFill>
                <a:latin typeface="Calibri"/>
                <a:ea typeface="Calibri"/>
                <a:cs typeface="Calibri"/>
                <a:sym typeface="Calibri"/>
              </a:defRPr>
            </a:lvl2pPr>
            <a:lvl3pPr indent="-323850" lvl="2" marL="1371600" marR="0" rtl="0" algn="l">
              <a:spcBef>
                <a:spcPts val="300"/>
              </a:spcBef>
              <a:spcAft>
                <a:spcPts val="0"/>
              </a:spcAft>
              <a:buClr>
                <a:srgbClr val="546C24"/>
              </a:buClr>
              <a:buSzPts val="1500"/>
              <a:buFont typeface="Noto Sans Symbols"/>
              <a:buChar char="▪"/>
              <a:defRPr b="0" i="0" sz="1500" u="none" cap="none" strike="noStrike">
                <a:solidFill>
                  <a:srgbClr val="000000"/>
                </a:solidFill>
                <a:latin typeface="Calibri"/>
                <a:ea typeface="Calibri"/>
                <a:cs typeface="Calibri"/>
                <a:sym typeface="Calibri"/>
              </a:defRPr>
            </a:lvl3pPr>
            <a:lvl4pPr indent="-317500" lvl="3" marL="1828800" marR="0" rtl="0" algn="l">
              <a:spcBef>
                <a:spcPts val="3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4pPr>
            <a:lvl5pPr indent="-304800" lvl="4" marL="2286000" marR="0" rtl="0" algn="l">
              <a:spcBef>
                <a:spcPts val="200"/>
              </a:spcBef>
              <a:spcAft>
                <a:spcPts val="0"/>
              </a:spcAft>
              <a:buClr>
                <a:srgbClr val="546C24"/>
              </a:buClr>
              <a:buSzPts val="1200"/>
              <a:buFont typeface="Noto Sans Symbols"/>
              <a:buChar char="▪"/>
              <a:defRPr b="0" i="0" sz="1200" u="none" cap="none" strike="noStrike">
                <a:solidFill>
                  <a:srgbClr val="000000"/>
                </a:solidFill>
                <a:latin typeface="Calibri"/>
                <a:ea typeface="Calibri"/>
                <a:cs typeface="Calibri"/>
                <a:sym typeface="Calibri"/>
              </a:defRPr>
            </a:lvl5pPr>
            <a:lvl6pPr indent="-317500" lvl="5" marL="2743200" marR="0" rtl="0" algn="l">
              <a:spcBef>
                <a:spcPts val="300"/>
              </a:spcBef>
              <a:spcAft>
                <a:spcPts val="0"/>
              </a:spcAft>
              <a:buClr>
                <a:srgbClr val="00264C"/>
              </a:buClr>
              <a:buSzPts val="1400"/>
              <a:buFont typeface="Noto Sans Symbols"/>
              <a:buChar char="▪"/>
              <a:defRPr b="0" i="0" sz="1400" u="none" cap="none" strike="noStrike">
                <a:solidFill>
                  <a:srgbClr val="00264C"/>
                </a:solidFill>
                <a:latin typeface="Calibri"/>
                <a:ea typeface="Calibri"/>
                <a:cs typeface="Calibri"/>
                <a:sym typeface="Calibri"/>
              </a:defRPr>
            </a:lvl6pPr>
            <a:lvl7pPr indent="-317500" lvl="6" marL="3200400" marR="0" rtl="0" algn="l">
              <a:spcBef>
                <a:spcPts val="300"/>
              </a:spcBef>
              <a:spcAft>
                <a:spcPts val="0"/>
              </a:spcAft>
              <a:buClr>
                <a:srgbClr val="00264C"/>
              </a:buClr>
              <a:buSzPts val="1400"/>
              <a:buFont typeface="Noto Sans Symbols"/>
              <a:buChar char="▪"/>
              <a:defRPr b="0" i="0" sz="1400" u="none" cap="none" strike="noStrike">
                <a:solidFill>
                  <a:srgbClr val="00264C"/>
                </a:solidFill>
                <a:latin typeface="Calibri"/>
                <a:ea typeface="Calibri"/>
                <a:cs typeface="Calibri"/>
                <a:sym typeface="Calibri"/>
              </a:defRPr>
            </a:lvl7pPr>
            <a:lvl8pPr indent="-317500" lvl="7" marL="3657600" marR="0" rtl="0" algn="l">
              <a:spcBef>
                <a:spcPts val="300"/>
              </a:spcBef>
              <a:spcAft>
                <a:spcPts val="0"/>
              </a:spcAft>
              <a:buClr>
                <a:srgbClr val="00264C"/>
              </a:buClr>
              <a:buSzPts val="1400"/>
              <a:buFont typeface="Noto Sans Symbols"/>
              <a:buChar char="▪"/>
              <a:defRPr b="0" i="0" sz="1400" u="none" cap="none" strike="noStrike">
                <a:solidFill>
                  <a:srgbClr val="00264C"/>
                </a:solidFill>
                <a:latin typeface="Calibri"/>
                <a:ea typeface="Calibri"/>
                <a:cs typeface="Calibri"/>
                <a:sym typeface="Calibri"/>
              </a:defRPr>
            </a:lvl8pPr>
            <a:lvl9pPr indent="-317500" lvl="8" marL="4114800" marR="0" rtl="0" algn="l">
              <a:spcBef>
                <a:spcPts val="300"/>
              </a:spcBef>
              <a:spcAft>
                <a:spcPts val="0"/>
              </a:spcAft>
              <a:buClr>
                <a:srgbClr val="00264C"/>
              </a:buClr>
              <a:buSzPts val="1400"/>
              <a:buFont typeface="Noto Sans Symbols"/>
              <a:buChar char="▪"/>
              <a:defRPr b="0" i="0" sz="1400" u="none" cap="none" strike="noStrike">
                <a:solidFill>
                  <a:srgbClr val="00264C"/>
                </a:solidFill>
                <a:latin typeface="Calibri"/>
                <a:ea typeface="Calibri"/>
                <a:cs typeface="Calibri"/>
                <a:sym typeface="Calibri"/>
              </a:defRPr>
            </a:lvl9pPr>
          </a:lstStyle>
          <a:p/>
        </p:txBody>
      </p:sp>
      <p:sp>
        <p:nvSpPr>
          <p:cNvPr id="107" name="Google Shape;107;p19"/>
          <p:cNvSpPr txBox="1"/>
          <p:nvPr/>
        </p:nvSpPr>
        <p:spPr>
          <a:xfrm>
            <a:off x="304800" y="228600"/>
            <a:ext cx="25146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08" name="Google Shape;108;p19"/>
          <p:cNvSpPr txBox="1"/>
          <p:nvPr/>
        </p:nvSpPr>
        <p:spPr>
          <a:xfrm>
            <a:off x="8213726" y="3402806"/>
            <a:ext cx="1386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09" name="Google Shape;109;p19"/>
          <p:cNvSpPr txBox="1"/>
          <p:nvPr/>
        </p:nvSpPr>
        <p:spPr>
          <a:xfrm>
            <a:off x="7848600" y="171450"/>
            <a:ext cx="12954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10" name="Google Shape;110;p19"/>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lvl1pPr lvl="0" marR="0" rtl="0" algn="r">
              <a:spcBef>
                <a:spcPts val="0"/>
              </a:spcBef>
              <a:spcAft>
                <a:spcPts val="0"/>
              </a:spcAft>
              <a:buSzPts val="1100"/>
              <a:buNone/>
              <a:defRPr b="1" i="0" sz="2100" u="none" cap="none" strike="noStrike">
                <a:solidFill>
                  <a:srgbClr val="546C24"/>
                </a:solidFill>
                <a:latin typeface="Calibri"/>
                <a:ea typeface="Calibri"/>
                <a:cs typeface="Calibri"/>
                <a:sym typeface="Calibri"/>
              </a:defRPr>
            </a:lvl1pPr>
            <a:lvl2pPr lvl="1" marR="0" rtl="0" algn="r">
              <a:spcBef>
                <a:spcPts val="0"/>
              </a:spcBef>
              <a:spcAft>
                <a:spcPts val="0"/>
              </a:spcAft>
              <a:buSzPts val="1100"/>
              <a:buNone/>
              <a:defRPr b="1" i="0" sz="2100" u="none" cap="none" strike="noStrike">
                <a:solidFill>
                  <a:srgbClr val="31254D"/>
                </a:solidFill>
                <a:latin typeface="Calibri"/>
                <a:ea typeface="Calibri"/>
                <a:cs typeface="Calibri"/>
                <a:sym typeface="Calibri"/>
              </a:defRPr>
            </a:lvl2pPr>
            <a:lvl3pPr lvl="2" marR="0" rtl="0" algn="r">
              <a:spcBef>
                <a:spcPts val="0"/>
              </a:spcBef>
              <a:spcAft>
                <a:spcPts val="0"/>
              </a:spcAft>
              <a:buSzPts val="1100"/>
              <a:buNone/>
              <a:defRPr b="1" i="0" sz="2100" u="none" cap="none" strike="noStrike">
                <a:solidFill>
                  <a:srgbClr val="31254D"/>
                </a:solidFill>
                <a:latin typeface="Calibri"/>
                <a:ea typeface="Calibri"/>
                <a:cs typeface="Calibri"/>
                <a:sym typeface="Calibri"/>
              </a:defRPr>
            </a:lvl3pPr>
            <a:lvl4pPr lvl="3" marR="0" rtl="0" algn="r">
              <a:spcBef>
                <a:spcPts val="0"/>
              </a:spcBef>
              <a:spcAft>
                <a:spcPts val="0"/>
              </a:spcAft>
              <a:buSzPts val="1100"/>
              <a:buNone/>
              <a:defRPr b="1" i="0" sz="2100" u="none" cap="none" strike="noStrike">
                <a:solidFill>
                  <a:srgbClr val="31254D"/>
                </a:solidFill>
                <a:latin typeface="Calibri"/>
                <a:ea typeface="Calibri"/>
                <a:cs typeface="Calibri"/>
                <a:sym typeface="Calibri"/>
              </a:defRPr>
            </a:lvl4pPr>
            <a:lvl5pPr lvl="4" marR="0" rtl="0" algn="r">
              <a:spcBef>
                <a:spcPts val="0"/>
              </a:spcBef>
              <a:spcAft>
                <a:spcPts val="0"/>
              </a:spcAft>
              <a:buSzPts val="1100"/>
              <a:buNone/>
              <a:defRPr b="1" i="0" sz="2100" u="none" cap="none" strike="noStrike">
                <a:solidFill>
                  <a:srgbClr val="31254D"/>
                </a:solidFill>
                <a:latin typeface="Calibri"/>
                <a:ea typeface="Calibri"/>
                <a:cs typeface="Calibri"/>
                <a:sym typeface="Calibri"/>
              </a:defRPr>
            </a:lvl5pPr>
            <a:lvl6pPr lvl="5" marR="0" rtl="0" algn="r">
              <a:spcBef>
                <a:spcPts val="0"/>
              </a:spcBef>
              <a:spcAft>
                <a:spcPts val="0"/>
              </a:spcAft>
              <a:buSzPts val="1100"/>
              <a:buNone/>
              <a:defRPr b="1" i="0" sz="2400" u="none" cap="none" strike="noStrike">
                <a:solidFill>
                  <a:srgbClr val="003366"/>
                </a:solidFill>
                <a:latin typeface="Verdana"/>
                <a:ea typeface="Verdana"/>
                <a:cs typeface="Verdana"/>
                <a:sym typeface="Verdana"/>
              </a:defRPr>
            </a:lvl6pPr>
            <a:lvl7pPr lvl="6" marR="0" rtl="0" algn="r">
              <a:spcBef>
                <a:spcPts val="0"/>
              </a:spcBef>
              <a:spcAft>
                <a:spcPts val="0"/>
              </a:spcAft>
              <a:buSzPts val="1100"/>
              <a:buNone/>
              <a:defRPr b="1" i="0" sz="2400" u="none" cap="none" strike="noStrike">
                <a:solidFill>
                  <a:srgbClr val="003366"/>
                </a:solidFill>
                <a:latin typeface="Verdana"/>
                <a:ea typeface="Verdana"/>
                <a:cs typeface="Verdana"/>
                <a:sym typeface="Verdana"/>
              </a:defRPr>
            </a:lvl7pPr>
            <a:lvl8pPr lvl="7" marR="0" rtl="0" algn="r">
              <a:spcBef>
                <a:spcPts val="0"/>
              </a:spcBef>
              <a:spcAft>
                <a:spcPts val="0"/>
              </a:spcAft>
              <a:buSzPts val="1100"/>
              <a:buNone/>
              <a:defRPr b="1" i="0" sz="2400" u="none" cap="none" strike="noStrike">
                <a:solidFill>
                  <a:srgbClr val="003366"/>
                </a:solidFill>
                <a:latin typeface="Verdana"/>
                <a:ea typeface="Verdana"/>
                <a:cs typeface="Verdana"/>
                <a:sym typeface="Verdana"/>
              </a:defRPr>
            </a:lvl8pPr>
            <a:lvl9pPr lvl="8" marR="0" rtl="0" algn="r">
              <a:spcBef>
                <a:spcPts val="0"/>
              </a:spcBef>
              <a:spcAft>
                <a:spcPts val="0"/>
              </a:spcAft>
              <a:buSzPts val="1100"/>
              <a:buNone/>
              <a:defRPr b="1" i="0" sz="2400" u="none" cap="none" strike="noStrike">
                <a:solidFill>
                  <a:srgbClr val="003366"/>
                </a:solidFill>
                <a:latin typeface="Verdana"/>
                <a:ea typeface="Verdana"/>
                <a:cs typeface="Verdana"/>
                <a:sym typeface="Verdana"/>
              </a:defRPr>
            </a:lvl9pPr>
          </a:lstStyle>
          <a:p/>
        </p:txBody>
      </p:sp>
      <p:sp>
        <p:nvSpPr>
          <p:cNvPr id="111" name="Google Shape;111;p19"/>
          <p:cNvSpPr/>
          <p:nvPr/>
        </p:nvSpPr>
        <p:spPr>
          <a:xfrm>
            <a:off x="0" y="4912454"/>
            <a:ext cx="9144900" cy="245400"/>
          </a:xfrm>
          <a:prstGeom prst="rect">
            <a:avLst/>
          </a:prstGeom>
          <a:solidFill>
            <a:srgbClr val="546C24">
              <a:alpha val="9765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12" name="Google Shape;112;p19"/>
          <p:cNvCxnSpPr/>
          <p:nvPr/>
        </p:nvCxnSpPr>
        <p:spPr>
          <a:xfrm>
            <a:off x="0" y="1113588"/>
            <a:ext cx="9144000" cy="0"/>
          </a:xfrm>
          <a:prstGeom prst="straightConnector1">
            <a:avLst/>
          </a:prstGeom>
          <a:noFill/>
          <a:ln cap="flat" cmpd="sng" w="9525">
            <a:solidFill>
              <a:srgbClr val="C6C6C6"/>
            </a:solidFill>
            <a:prstDash val="solid"/>
            <a:round/>
            <a:headEnd len="sm" w="sm" type="none"/>
            <a:tailEnd len="sm" w="sm" type="none"/>
          </a:ln>
        </p:spPr>
      </p:cxnSp>
      <p:pic>
        <p:nvPicPr>
          <p:cNvPr id="113" name="Google Shape;113;p19"/>
          <p:cNvPicPr preferRelativeResize="0"/>
          <p:nvPr/>
        </p:nvPicPr>
        <p:blipFill rotWithShape="1">
          <a:blip r:embed="rId1">
            <a:alphaModFix/>
          </a:blip>
          <a:srcRect b="0" l="0" r="0" t="0"/>
          <a:stretch/>
        </p:blipFill>
        <p:spPr>
          <a:xfrm>
            <a:off x="413538" y="200409"/>
            <a:ext cx="1661792" cy="642135"/>
          </a:xfrm>
          <a:prstGeom prst="rect">
            <a:avLst/>
          </a:prstGeom>
          <a:noFill/>
          <a:ln>
            <a:noFill/>
          </a:ln>
        </p:spPr>
      </p:pic>
      <p:sp>
        <p:nvSpPr>
          <p:cNvPr id="114" name="Google Shape;114;p19"/>
          <p:cNvSpPr/>
          <p:nvPr/>
        </p:nvSpPr>
        <p:spPr>
          <a:xfrm>
            <a:off x="0" y="4912454"/>
            <a:ext cx="9144900" cy="245400"/>
          </a:xfrm>
          <a:prstGeom prst="rect">
            <a:avLst/>
          </a:prstGeom>
          <a:solidFill>
            <a:srgbClr val="546C24">
              <a:alpha val="9765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15" name="Google Shape;115;p19"/>
          <p:cNvCxnSpPr/>
          <p:nvPr/>
        </p:nvCxnSpPr>
        <p:spPr>
          <a:xfrm>
            <a:off x="0" y="1113588"/>
            <a:ext cx="9144000" cy="0"/>
          </a:xfrm>
          <a:prstGeom prst="straightConnector1">
            <a:avLst/>
          </a:prstGeom>
          <a:noFill/>
          <a:ln cap="flat" cmpd="sng" w="9525">
            <a:solidFill>
              <a:srgbClr val="C6C6C6"/>
            </a:solidFill>
            <a:prstDash val="solid"/>
            <a:round/>
            <a:headEnd len="sm" w="sm" type="none"/>
            <a:tailEnd len="sm" w="sm" type="none"/>
          </a:ln>
        </p:spPr>
      </p:cxnSp>
      <p:pic>
        <p:nvPicPr>
          <p:cNvPr id="116" name="Google Shape;116;p19"/>
          <p:cNvPicPr preferRelativeResize="0"/>
          <p:nvPr/>
        </p:nvPicPr>
        <p:blipFill rotWithShape="1">
          <a:blip r:embed="rId1">
            <a:alphaModFix/>
          </a:blip>
          <a:srcRect b="0" l="0" r="0" t="0"/>
          <a:stretch/>
        </p:blipFill>
        <p:spPr>
          <a:xfrm>
            <a:off x="413538" y="200409"/>
            <a:ext cx="1661792" cy="64213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4" name="Shape 164"/>
        <p:cNvGrpSpPr/>
        <p:nvPr/>
      </p:nvGrpSpPr>
      <p:grpSpPr>
        <a:xfrm>
          <a:off x="0" y="0"/>
          <a:ext cx="0" cy="0"/>
          <a:chOff x="0" y="0"/>
          <a:chExt cx="0" cy="0"/>
        </a:xfrm>
      </p:grpSpPr>
      <p:sp>
        <p:nvSpPr>
          <p:cNvPr id="165" name="Google Shape;165;p21"/>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lvl1pPr indent="-361950" lvl="0" marL="457200" marR="0" rtl="0" algn="l">
              <a:spcBef>
                <a:spcPts val="400"/>
              </a:spcBef>
              <a:spcAft>
                <a:spcPts val="0"/>
              </a:spcAft>
              <a:buClr>
                <a:srgbClr val="546C24"/>
              </a:buClr>
              <a:buSzPts val="2100"/>
              <a:buFont typeface="Noto Sans Symbols"/>
              <a:buChar char="▪"/>
              <a:defRPr b="0" i="0" sz="2100" u="none" cap="none" strike="noStrike">
                <a:solidFill>
                  <a:srgbClr val="000000"/>
                </a:solidFill>
                <a:latin typeface="Calibri"/>
                <a:ea typeface="Calibri"/>
                <a:cs typeface="Calibri"/>
                <a:sym typeface="Calibri"/>
              </a:defRPr>
            </a:lvl1pPr>
            <a:lvl2pPr indent="-342900" lvl="1" marL="914400" marR="0" rtl="0" algn="l">
              <a:spcBef>
                <a:spcPts val="400"/>
              </a:spcBef>
              <a:spcAft>
                <a:spcPts val="0"/>
              </a:spcAft>
              <a:buClr>
                <a:srgbClr val="546C24"/>
              </a:buClr>
              <a:buSzPts val="1800"/>
              <a:buFont typeface="Calibri"/>
              <a:buChar char="–"/>
              <a:defRPr b="0" i="0" sz="1800" u="none" cap="none" strike="noStrike">
                <a:solidFill>
                  <a:srgbClr val="000000"/>
                </a:solidFill>
                <a:latin typeface="Calibri"/>
                <a:ea typeface="Calibri"/>
                <a:cs typeface="Calibri"/>
                <a:sym typeface="Calibri"/>
              </a:defRPr>
            </a:lvl2pPr>
            <a:lvl3pPr indent="-323850" lvl="2" marL="1371600" marR="0" rtl="0" algn="l">
              <a:spcBef>
                <a:spcPts val="300"/>
              </a:spcBef>
              <a:spcAft>
                <a:spcPts val="0"/>
              </a:spcAft>
              <a:buClr>
                <a:srgbClr val="546C24"/>
              </a:buClr>
              <a:buSzPts val="1500"/>
              <a:buFont typeface="Noto Sans Symbols"/>
              <a:buChar char="▪"/>
              <a:defRPr b="0" i="0" sz="1500" u="none" cap="none" strike="noStrike">
                <a:solidFill>
                  <a:srgbClr val="000000"/>
                </a:solidFill>
                <a:latin typeface="Calibri"/>
                <a:ea typeface="Calibri"/>
                <a:cs typeface="Calibri"/>
                <a:sym typeface="Calibri"/>
              </a:defRPr>
            </a:lvl3pPr>
            <a:lvl4pPr indent="-317500" lvl="3" marL="1828800" marR="0" rtl="0" algn="l">
              <a:spcBef>
                <a:spcPts val="3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4pPr>
            <a:lvl5pPr indent="-304800" lvl="4" marL="2286000" marR="0" rtl="0" algn="l">
              <a:spcBef>
                <a:spcPts val="200"/>
              </a:spcBef>
              <a:spcAft>
                <a:spcPts val="0"/>
              </a:spcAft>
              <a:buClr>
                <a:srgbClr val="546C24"/>
              </a:buClr>
              <a:buSzPts val="1200"/>
              <a:buFont typeface="Noto Sans Symbols"/>
              <a:buChar char="▪"/>
              <a:defRPr b="0" i="0" sz="1200" u="none" cap="none" strike="noStrike">
                <a:solidFill>
                  <a:srgbClr val="000000"/>
                </a:solidFill>
                <a:latin typeface="Calibri"/>
                <a:ea typeface="Calibri"/>
                <a:cs typeface="Calibri"/>
                <a:sym typeface="Calibri"/>
              </a:defRPr>
            </a:lvl5pPr>
            <a:lvl6pPr indent="-317500" lvl="5" marL="2743200" marR="0" rtl="0" algn="l">
              <a:spcBef>
                <a:spcPts val="300"/>
              </a:spcBef>
              <a:spcAft>
                <a:spcPts val="0"/>
              </a:spcAft>
              <a:buClr>
                <a:srgbClr val="00264C"/>
              </a:buClr>
              <a:buSzPts val="1400"/>
              <a:buFont typeface="Noto Sans Symbols"/>
              <a:buChar char="▪"/>
              <a:defRPr b="0" i="0" sz="1400" u="none" cap="none" strike="noStrike">
                <a:solidFill>
                  <a:srgbClr val="00264C"/>
                </a:solidFill>
                <a:latin typeface="Calibri"/>
                <a:ea typeface="Calibri"/>
                <a:cs typeface="Calibri"/>
                <a:sym typeface="Calibri"/>
              </a:defRPr>
            </a:lvl6pPr>
            <a:lvl7pPr indent="-317500" lvl="6" marL="3200400" marR="0" rtl="0" algn="l">
              <a:spcBef>
                <a:spcPts val="300"/>
              </a:spcBef>
              <a:spcAft>
                <a:spcPts val="0"/>
              </a:spcAft>
              <a:buClr>
                <a:srgbClr val="00264C"/>
              </a:buClr>
              <a:buSzPts val="1400"/>
              <a:buFont typeface="Noto Sans Symbols"/>
              <a:buChar char="▪"/>
              <a:defRPr b="0" i="0" sz="1400" u="none" cap="none" strike="noStrike">
                <a:solidFill>
                  <a:srgbClr val="00264C"/>
                </a:solidFill>
                <a:latin typeface="Calibri"/>
                <a:ea typeface="Calibri"/>
                <a:cs typeface="Calibri"/>
                <a:sym typeface="Calibri"/>
              </a:defRPr>
            </a:lvl7pPr>
            <a:lvl8pPr indent="-317500" lvl="7" marL="3657600" marR="0" rtl="0" algn="l">
              <a:spcBef>
                <a:spcPts val="300"/>
              </a:spcBef>
              <a:spcAft>
                <a:spcPts val="0"/>
              </a:spcAft>
              <a:buClr>
                <a:srgbClr val="00264C"/>
              </a:buClr>
              <a:buSzPts val="1400"/>
              <a:buFont typeface="Noto Sans Symbols"/>
              <a:buChar char="▪"/>
              <a:defRPr b="0" i="0" sz="1400" u="none" cap="none" strike="noStrike">
                <a:solidFill>
                  <a:srgbClr val="00264C"/>
                </a:solidFill>
                <a:latin typeface="Calibri"/>
                <a:ea typeface="Calibri"/>
                <a:cs typeface="Calibri"/>
                <a:sym typeface="Calibri"/>
              </a:defRPr>
            </a:lvl8pPr>
            <a:lvl9pPr indent="-317500" lvl="8" marL="4114800" marR="0" rtl="0" algn="l">
              <a:spcBef>
                <a:spcPts val="300"/>
              </a:spcBef>
              <a:spcAft>
                <a:spcPts val="0"/>
              </a:spcAft>
              <a:buClr>
                <a:srgbClr val="00264C"/>
              </a:buClr>
              <a:buSzPts val="1400"/>
              <a:buFont typeface="Noto Sans Symbols"/>
              <a:buChar char="▪"/>
              <a:defRPr b="0" i="0" sz="1400" u="none" cap="none" strike="noStrike">
                <a:solidFill>
                  <a:srgbClr val="00264C"/>
                </a:solidFill>
                <a:latin typeface="Calibri"/>
                <a:ea typeface="Calibri"/>
                <a:cs typeface="Calibri"/>
                <a:sym typeface="Calibri"/>
              </a:defRPr>
            </a:lvl9pPr>
          </a:lstStyle>
          <a:p/>
        </p:txBody>
      </p:sp>
      <p:sp>
        <p:nvSpPr>
          <p:cNvPr id="166" name="Google Shape;166;p21"/>
          <p:cNvSpPr txBox="1"/>
          <p:nvPr/>
        </p:nvSpPr>
        <p:spPr>
          <a:xfrm>
            <a:off x="304800" y="228600"/>
            <a:ext cx="25146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67" name="Google Shape;167;p21"/>
          <p:cNvSpPr txBox="1"/>
          <p:nvPr/>
        </p:nvSpPr>
        <p:spPr>
          <a:xfrm>
            <a:off x="8213726" y="3402806"/>
            <a:ext cx="1386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68" name="Google Shape;168;p21"/>
          <p:cNvSpPr txBox="1"/>
          <p:nvPr/>
        </p:nvSpPr>
        <p:spPr>
          <a:xfrm>
            <a:off x="7848600" y="171450"/>
            <a:ext cx="12954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69" name="Google Shape;169;p21"/>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lvl1pPr lvl="0" marR="0" rtl="0" algn="r">
              <a:spcBef>
                <a:spcPts val="0"/>
              </a:spcBef>
              <a:spcAft>
                <a:spcPts val="0"/>
              </a:spcAft>
              <a:buSzPts val="1100"/>
              <a:buNone/>
              <a:defRPr b="1" i="0" sz="2100" u="none" cap="none" strike="noStrike">
                <a:solidFill>
                  <a:srgbClr val="546C24"/>
                </a:solidFill>
                <a:latin typeface="Calibri"/>
                <a:ea typeface="Calibri"/>
                <a:cs typeface="Calibri"/>
                <a:sym typeface="Calibri"/>
              </a:defRPr>
            </a:lvl1pPr>
            <a:lvl2pPr lvl="1" marR="0" rtl="0" algn="r">
              <a:spcBef>
                <a:spcPts val="0"/>
              </a:spcBef>
              <a:spcAft>
                <a:spcPts val="0"/>
              </a:spcAft>
              <a:buSzPts val="1100"/>
              <a:buNone/>
              <a:defRPr b="1" i="0" sz="2100" u="none" cap="none" strike="noStrike">
                <a:solidFill>
                  <a:srgbClr val="31254D"/>
                </a:solidFill>
                <a:latin typeface="Calibri"/>
                <a:ea typeface="Calibri"/>
                <a:cs typeface="Calibri"/>
                <a:sym typeface="Calibri"/>
              </a:defRPr>
            </a:lvl2pPr>
            <a:lvl3pPr lvl="2" marR="0" rtl="0" algn="r">
              <a:spcBef>
                <a:spcPts val="0"/>
              </a:spcBef>
              <a:spcAft>
                <a:spcPts val="0"/>
              </a:spcAft>
              <a:buSzPts val="1100"/>
              <a:buNone/>
              <a:defRPr b="1" i="0" sz="2100" u="none" cap="none" strike="noStrike">
                <a:solidFill>
                  <a:srgbClr val="31254D"/>
                </a:solidFill>
                <a:latin typeface="Calibri"/>
                <a:ea typeface="Calibri"/>
                <a:cs typeface="Calibri"/>
                <a:sym typeface="Calibri"/>
              </a:defRPr>
            </a:lvl3pPr>
            <a:lvl4pPr lvl="3" marR="0" rtl="0" algn="r">
              <a:spcBef>
                <a:spcPts val="0"/>
              </a:spcBef>
              <a:spcAft>
                <a:spcPts val="0"/>
              </a:spcAft>
              <a:buSzPts val="1100"/>
              <a:buNone/>
              <a:defRPr b="1" i="0" sz="2100" u="none" cap="none" strike="noStrike">
                <a:solidFill>
                  <a:srgbClr val="31254D"/>
                </a:solidFill>
                <a:latin typeface="Calibri"/>
                <a:ea typeface="Calibri"/>
                <a:cs typeface="Calibri"/>
                <a:sym typeface="Calibri"/>
              </a:defRPr>
            </a:lvl4pPr>
            <a:lvl5pPr lvl="4" marR="0" rtl="0" algn="r">
              <a:spcBef>
                <a:spcPts val="0"/>
              </a:spcBef>
              <a:spcAft>
                <a:spcPts val="0"/>
              </a:spcAft>
              <a:buSzPts val="1100"/>
              <a:buNone/>
              <a:defRPr b="1" i="0" sz="2100" u="none" cap="none" strike="noStrike">
                <a:solidFill>
                  <a:srgbClr val="31254D"/>
                </a:solidFill>
                <a:latin typeface="Calibri"/>
                <a:ea typeface="Calibri"/>
                <a:cs typeface="Calibri"/>
                <a:sym typeface="Calibri"/>
              </a:defRPr>
            </a:lvl5pPr>
            <a:lvl6pPr lvl="5" marR="0" rtl="0" algn="r">
              <a:spcBef>
                <a:spcPts val="0"/>
              </a:spcBef>
              <a:spcAft>
                <a:spcPts val="0"/>
              </a:spcAft>
              <a:buSzPts val="1100"/>
              <a:buNone/>
              <a:defRPr b="1" i="0" sz="2400" u="none" cap="none" strike="noStrike">
                <a:solidFill>
                  <a:srgbClr val="003366"/>
                </a:solidFill>
                <a:latin typeface="Verdana"/>
                <a:ea typeface="Verdana"/>
                <a:cs typeface="Verdana"/>
                <a:sym typeface="Verdana"/>
              </a:defRPr>
            </a:lvl6pPr>
            <a:lvl7pPr lvl="6" marR="0" rtl="0" algn="r">
              <a:spcBef>
                <a:spcPts val="0"/>
              </a:spcBef>
              <a:spcAft>
                <a:spcPts val="0"/>
              </a:spcAft>
              <a:buSzPts val="1100"/>
              <a:buNone/>
              <a:defRPr b="1" i="0" sz="2400" u="none" cap="none" strike="noStrike">
                <a:solidFill>
                  <a:srgbClr val="003366"/>
                </a:solidFill>
                <a:latin typeface="Verdana"/>
                <a:ea typeface="Verdana"/>
                <a:cs typeface="Verdana"/>
                <a:sym typeface="Verdana"/>
              </a:defRPr>
            </a:lvl7pPr>
            <a:lvl8pPr lvl="7" marR="0" rtl="0" algn="r">
              <a:spcBef>
                <a:spcPts val="0"/>
              </a:spcBef>
              <a:spcAft>
                <a:spcPts val="0"/>
              </a:spcAft>
              <a:buSzPts val="1100"/>
              <a:buNone/>
              <a:defRPr b="1" i="0" sz="2400" u="none" cap="none" strike="noStrike">
                <a:solidFill>
                  <a:srgbClr val="003366"/>
                </a:solidFill>
                <a:latin typeface="Verdana"/>
                <a:ea typeface="Verdana"/>
                <a:cs typeface="Verdana"/>
                <a:sym typeface="Verdana"/>
              </a:defRPr>
            </a:lvl8pPr>
            <a:lvl9pPr lvl="8" marR="0" rtl="0" algn="r">
              <a:spcBef>
                <a:spcPts val="0"/>
              </a:spcBef>
              <a:spcAft>
                <a:spcPts val="0"/>
              </a:spcAft>
              <a:buSzPts val="1100"/>
              <a:buNone/>
              <a:defRPr b="1" i="0" sz="2400" u="none" cap="none" strike="noStrike">
                <a:solidFill>
                  <a:srgbClr val="003366"/>
                </a:solidFill>
                <a:latin typeface="Verdana"/>
                <a:ea typeface="Verdana"/>
                <a:cs typeface="Verdana"/>
                <a:sym typeface="Verdana"/>
              </a:defRPr>
            </a:lvl9pPr>
          </a:lstStyle>
          <a:p/>
        </p:txBody>
      </p:sp>
      <p:sp>
        <p:nvSpPr>
          <p:cNvPr id="170" name="Google Shape;170;p21"/>
          <p:cNvSpPr/>
          <p:nvPr/>
        </p:nvSpPr>
        <p:spPr>
          <a:xfrm>
            <a:off x="0" y="4912454"/>
            <a:ext cx="9144900" cy="245400"/>
          </a:xfrm>
          <a:prstGeom prst="rect">
            <a:avLst/>
          </a:prstGeom>
          <a:solidFill>
            <a:srgbClr val="546C24">
              <a:alpha val="9765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71" name="Google Shape;171;p21"/>
          <p:cNvCxnSpPr/>
          <p:nvPr/>
        </p:nvCxnSpPr>
        <p:spPr>
          <a:xfrm>
            <a:off x="0" y="1113588"/>
            <a:ext cx="9144000" cy="0"/>
          </a:xfrm>
          <a:prstGeom prst="straightConnector1">
            <a:avLst/>
          </a:prstGeom>
          <a:noFill/>
          <a:ln cap="flat" cmpd="sng" w="9525">
            <a:solidFill>
              <a:srgbClr val="C6C6C6"/>
            </a:solidFill>
            <a:prstDash val="solid"/>
            <a:round/>
            <a:headEnd len="sm" w="sm" type="none"/>
            <a:tailEnd len="sm" w="sm" type="none"/>
          </a:ln>
        </p:spPr>
      </p:cxnSp>
      <p:pic>
        <p:nvPicPr>
          <p:cNvPr id="172" name="Google Shape;172;p21"/>
          <p:cNvPicPr preferRelativeResize="0"/>
          <p:nvPr/>
        </p:nvPicPr>
        <p:blipFill rotWithShape="1">
          <a:blip r:embed="rId1">
            <a:alphaModFix/>
          </a:blip>
          <a:srcRect b="0" l="0" r="0" t="0"/>
          <a:stretch/>
        </p:blipFill>
        <p:spPr>
          <a:xfrm>
            <a:off x="413538" y="200409"/>
            <a:ext cx="1661792" cy="642135"/>
          </a:xfrm>
          <a:prstGeom prst="rect">
            <a:avLst/>
          </a:prstGeom>
          <a:noFill/>
          <a:ln>
            <a:noFill/>
          </a:ln>
        </p:spPr>
      </p:pic>
      <p:sp>
        <p:nvSpPr>
          <p:cNvPr id="173" name="Google Shape;173;p21"/>
          <p:cNvSpPr/>
          <p:nvPr/>
        </p:nvSpPr>
        <p:spPr>
          <a:xfrm>
            <a:off x="0" y="4912454"/>
            <a:ext cx="9144900" cy="245400"/>
          </a:xfrm>
          <a:prstGeom prst="rect">
            <a:avLst/>
          </a:prstGeom>
          <a:solidFill>
            <a:srgbClr val="546C24">
              <a:alpha val="9765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74" name="Google Shape;174;p21"/>
          <p:cNvCxnSpPr/>
          <p:nvPr/>
        </p:nvCxnSpPr>
        <p:spPr>
          <a:xfrm>
            <a:off x="0" y="1113588"/>
            <a:ext cx="9144000" cy="0"/>
          </a:xfrm>
          <a:prstGeom prst="straightConnector1">
            <a:avLst/>
          </a:prstGeom>
          <a:noFill/>
          <a:ln cap="flat" cmpd="sng" w="9525">
            <a:solidFill>
              <a:srgbClr val="C6C6C6"/>
            </a:solidFill>
            <a:prstDash val="solid"/>
            <a:round/>
            <a:headEnd len="sm" w="sm" type="none"/>
            <a:tailEnd len="sm" w="sm" type="none"/>
          </a:ln>
        </p:spPr>
      </p:cxnSp>
      <p:pic>
        <p:nvPicPr>
          <p:cNvPr id="175" name="Google Shape;175;p21"/>
          <p:cNvPicPr preferRelativeResize="0"/>
          <p:nvPr/>
        </p:nvPicPr>
        <p:blipFill rotWithShape="1">
          <a:blip r:embed="rId1">
            <a:alphaModFix/>
          </a:blip>
          <a:srcRect b="0" l="0" r="0" t="0"/>
          <a:stretch/>
        </p:blipFill>
        <p:spPr>
          <a:xfrm>
            <a:off x="413538" y="200409"/>
            <a:ext cx="1661792" cy="64213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75.png"/><Relationship Id="rId4" Type="http://schemas.openxmlformats.org/officeDocument/2006/relationships/image" Target="../media/image72.png"/><Relationship Id="rId5" Type="http://schemas.openxmlformats.org/officeDocument/2006/relationships/image" Target="../media/image7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81.png"/><Relationship Id="rId4" Type="http://schemas.openxmlformats.org/officeDocument/2006/relationships/image" Target="../media/image74.png"/><Relationship Id="rId5" Type="http://schemas.openxmlformats.org/officeDocument/2006/relationships/image" Target="../media/image7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8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8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8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79.png"/><Relationship Id="rId4" Type="http://schemas.openxmlformats.org/officeDocument/2006/relationships/image" Target="../media/image85.png"/><Relationship Id="rId5" Type="http://schemas.openxmlformats.org/officeDocument/2006/relationships/image" Target="../media/image8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hyperlink" Target="mailto:pilootfaserth@vaph.be" TargetMode="External"/><Relationship Id="rId4" Type="http://schemas.openxmlformats.org/officeDocument/2006/relationships/hyperlink" Target="https://www.vaph.be/pilootfase-nieuw-beleid-rechtstreeks-toegankelijke-vaph-hulp-rth"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vaph.be" TargetMode="External"/><Relationship Id="rId4" Type="http://schemas.openxmlformats.org/officeDocument/2006/relationships/hyperlink" Target="http://www.vaph.be/nieuwsbrief/inschrijven" TargetMode="External"/><Relationship Id="rId5" Type="http://schemas.openxmlformats.org/officeDocument/2006/relationships/hyperlink" Target="https://www.vaph.be/actueel/magazin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8"/>
          <p:cNvSpPr txBox="1"/>
          <p:nvPr>
            <p:ph type="ctrTitle"/>
          </p:nvPr>
        </p:nvSpPr>
        <p:spPr>
          <a:xfrm>
            <a:off x="1462925" y="3758550"/>
            <a:ext cx="7312800" cy="1031400"/>
          </a:xfrm>
          <a:prstGeom prst="rect">
            <a:avLst/>
          </a:prstGeom>
        </p:spPr>
        <p:txBody>
          <a:bodyPr anchorCtr="0" anchor="ctr" bIns="91425" lIns="91425" spcFirstLastPara="1" rIns="91425" wrap="square" tIns="91425">
            <a:spAutoFit/>
          </a:bodyPr>
          <a:lstStyle/>
          <a:p>
            <a:pPr indent="0" lvl="0" marL="0" rtl="0" algn="r">
              <a:spcBef>
                <a:spcPts val="0"/>
              </a:spcBef>
              <a:spcAft>
                <a:spcPts val="0"/>
              </a:spcAft>
              <a:buNone/>
            </a:pPr>
            <a:r>
              <a:rPr lang="nl" sz="3300"/>
              <a:t>Inspiratiemiddag </a:t>
            </a:r>
            <a:r>
              <a:rPr lang="nl" sz="3300"/>
              <a:t>Pilootfase RTH</a:t>
            </a:r>
            <a:endParaRPr sz="3300"/>
          </a:p>
          <a:p>
            <a:pPr indent="0" lvl="0" marL="0" rtl="0" algn="r">
              <a:spcBef>
                <a:spcPts val="0"/>
              </a:spcBef>
              <a:spcAft>
                <a:spcPts val="0"/>
              </a:spcAft>
              <a:buNone/>
            </a:pPr>
            <a:r>
              <a:t/>
            </a:r>
            <a:endParaRPr sz="2200"/>
          </a:p>
        </p:txBody>
      </p:sp>
      <p:sp>
        <p:nvSpPr>
          <p:cNvPr id="305" name="Google Shape;305;p38"/>
          <p:cNvSpPr txBox="1"/>
          <p:nvPr>
            <p:ph idx="1" type="subTitle"/>
          </p:nvPr>
        </p:nvSpPr>
        <p:spPr>
          <a:xfrm>
            <a:off x="3302425" y="4604025"/>
            <a:ext cx="5473200" cy="451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nl" sz="2300"/>
              <a:t>15 september</a:t>
            </a:r>
            <a:r>
              <a:rPr lang="nl" sz="2300"/>
              <a:t> 2023</a:t>
            </a:r>
            <a:endParaRPr sz="2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stand van zaken pilootfase RTH</a:t>
            </a:r>
            <a:endParaRPr/>
          </a:p>
        </p:txBody>
      </p:sp>
      <p:sp>
        <p:nvSpPr>
          <p:cNvPr id="366" name="Google Shape;366;p47"/>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pic>
        <p:nvPicPr>
          <p:cNvPr id="367" name="Google Shape;367;p47"/>
          <p:cNvPicPr preferRelativeResize="0"/>
          <p:nvPr/>
        </p:nvPicPr>
        <p:blipFill>
          <a:blip r:embed="rId3">
            <a:alphaModFix/>
          </a:blip>
          <a:stretch>
            <a:fillRect/>
          </a:stretch>
        </p:blipFill>
        <p:spPr>
          <a:xfrm>
            <a:off x="413650" y="1017725"/>
            <a:ext cx="5829300" cy="3600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stand van zaken pilootfase RTH</a:t>
            </a:r>
            <a:endParaRPr/>
          </a:p>
        </p:txBody>
      </p:sp>
      <p:sp>
        <p:nvSpPr>
          <p:cNvPr id="373" name="Google Shape;373;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De individuele opvolgingsgesprekken zijn volop lopend; interne uitwisseling tussen de VAPH- beoordelaars.</a:t>
            </a:r>
            <a:endParaRPr/>
          </a:p>
          <a:p>
            <a:pPr indent="0" lvl="0" marL="0" rtl="0" algn="l">
              <a:spcBef>
                <a:spcPts val="1600"/>
              </a:spcBef>
              <a:spcAft>
                <a:spcPts val="0"/>
              </a:spcAft>
              <a:buNone/>
            </a:pPr>
            <a:r>
              <a:rPr lang="nl"/>
              <a:t>De verdiepende sessies zijn gestart - er is een grote interesse in de verschillende thema’s!</a:t>
            </a:r>
            <a:endParaRPr/>
          </a:p>
          <a:p>
            <a:pPr indent="0" lvl="0" marL="0" rtl="0" algn="l">
              <a:spcBef>
                <a:spcPts val="1600"/>
              </a:spcBef>
              <a:spcAft>
                <a:spcPts val="0"/>
              </a:spcAft>
              <a:buNone/>
            </a:pPr>
            <a:r>
              <a:rPr lang="nl"/>
              <a:t>De stuurgroep komt maandelijks samen. In de komende periode vooral focus op </a:t>
            </a:r>
            <a:endParaRPr/>
          </a:p>
          <a:p>
            <a:pPr indent="-342900" lvl="0" marL="457200" rtl="0" algn="l">
              <a:spcBef>
                <a:spcPts val="1600"/>
              </a:spcBef>
              <a:spcAft>
                <a:spcPts val="0"/>
              </a:spcAft>
              <a:buSzPts val="1800"/>
              <a:buChar char="●"/>
            </a:pPr>
            <a:r>
              <a:rPr lang="nl"/>
              <a:t>de vaststellingen uit de individuele opvolging;</a:t>
            </a:r>
            <a:endParaRPr/>
          </a:p>
          <a:p>
            <a:pPr indent="-342900" lvl="0" marL="457200" rtl="0" algn="l">
              <a:spcBef>
                <a:spcPts val="0"/>
              </a:spcBef>
              <a:spcAft>
                <a:spcPts val="0"/>
              </a:spcAft>
              <a:buSzPts val="1800"/>
              <a:buChar char="●"/>
            </a:pPr>
            <a:r>
              <a:rPr lang="nl"/>
              <a:t>de voorbereiding van de beoordeling individuele initiatieven en evaluatie piloot.</a:t>
            </a:r>
            <a:endParaRPr/>
          </a:p>
          <a:p>
            <a:pPr indent="0" lvl="0" marL="0" rtl="0" algn="l">
              <a:spcBef>
                <a:spcPts val="1600"/>
              </a:spcBef>
              <a:spcAft>
                <a:spcPts val="1600"/>
              </a:spcAft>
              <a:buNone/>
            </a:pPr>
            <a:r>
              <a:t/>
            </a:r>
            <a:endParaRPr/>
          </a:p>
        </p:txBody>
      </p:sp>
      <p:sp>
        <p:nvSpPr>
          <p:cNvPr id="374" name="Google Shape;374;p48"/>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9"/>
          <p:cNvSpPr txBox="1"/>
          <p:nvPr>
            <p:ph idx="1" type="body"/>
          </p:nvPr>
        </p:nvSpPr>
        <p:spPr>
          <a:xfrm>
            <a:off x="311700" y="549725"/>
            <a:ext cx="8520600" cy="401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3000"/>
              <a:t>Minister Crevits aan het woord</a:t>
            </a:r>
            <a:endParaRPr b="1" sz="3000"/>
          </a:p>
          <a:p>
            <a:pPr indent="0" lvl="0" marL="0" rtl="0" algn="l">
              <a:spcBef>
                <a:spcPts val="1600"/>
              </a:spcBef>
              <a:spcAft>
                <a:spcPts val="1600"/>
              </a:spcAft>
              <a:buClr>
                <a:schemeClr val="dk1"/>
              </a:buClr>
              <a:buSzPts val="1100"/>
              <a:buFont typeface="Arial"/>
              <a:buNone/>
            </a:pPr>
            <a:r>
              <a:t/>
            </a:r>
            <a:endParaRPr b="1" sz="3000"/>
          </a:p>
        </p:txBody>
      </p:sp>
      <p:sp>
        <p:nvSpPr>
          <p:cNvPr id="380" name="Google Shape;380;p49"/>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
        <p:nvSpPr>
          <p:cNvPr id="381" name="Google Shape;381;p49"/>
          <p:cNvSpPr txBox="1"/>
          <p:nvPr/>
        </p:nvSpPr>
        <p:spPr>
          <a:xfrm>
            <a:off x="4038600" y="2182950"/>
            <a:ext cx="4042500" cy="138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nl" sz="1800">
                <a:solidFill>
                  <a:srgbClr val="004D5C"/>
                </a:solidFill>
                <a:latin typeface="Calibri"/>
                <a:ea typeface="Calibri"/>
                <a:cs typeface="Calibri"/>
                <a:sym typeface="Calibri"/>
              </a:rPr>
              <a:t>Viceminister-president van de Vlaamse Regering en Vlaams minister van Welzijn, Volksgezondheid en Gezin</a:t>
            </a:r>
            <a:endParaRPr b="1" sz="1800">
              <a:solidFill>
                <a:srgbClr val="004D5C"/>
              </a:solidFill>
              <a:latin typeface="Calibri"/>
              <a:ea typeface="Calibri"/>
              <a:cs typeface="Calibri"/>
              <a:sym typeface="Calibri"/>
            </a:endParaRPr>
          </a:p>
        </p:txBody>
      </p:sp>
      <p:pic>
        <p:nvPicPr>
          <p:cNvPr id="382" name="Google Shape;382;p49"/>
          <p:cNvPicPr preferRelativeResize="0"/>
          <p:nvPr/>
        </p:nvPicPr>
        <p:blipFill>
          <a:blip r:embed="rId3">
            <a:alphaModFix/>
          </a:blip>
          <a:stretch>
            <a:fillRect/>
          </a:stretch>
        </p:blipFill>
        <p:spPr>
          <a:xfrm>
            <a:off x="362248" y="1551125"/>
            <a:ext cx="3046325" cy="3046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0"/>
          <p:cNvSpPr txBox="1"/>
          <p:nvPr>
            <p:ph type="ctrTitle"/>
          </p:nvPr>
        </p:nvSpPr>
        <p:spPr>
          <a:xfrm>
            <a:off x="251520" y="1437624"/>
            <a:ext cx="8442600" cy="2214300"/>
          </a:xfrm>
          <a:prstGeom prst="rect">
            <a:avLst/>
          </a:prstGeom>
          <a:noFill/>
          <a:ln>
            <a:noFill/>
          </a:ln>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nl"/>
              <a:t>MJP 24 Ontwikkeling van een vragenlijst voor het bevragen van de ervaringen van gebruikers betrokken in de pilootfase RTH</a:t>
            </a:r>
            <a:br>
              <a:rPr lang="nl"/>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1"/>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None/>
            </a:pPr>
            <a:r>
              <a:rPr lang="nl"/>
              <a:t>Wie zijn we?</a:t>
            </a:r>
            <a:endParaRPr/>
          </a:p>
        </p:txBody>
      </p:sp>
      <p:sp>
        <p:nvSpPr>
          <p:cNvPr id="394" name="Google Shape;394;p51"/>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2100"/>
              <a:buNone/>
            </a:pPr>
            <a:r>
              <a:rPr lang="nl"/>
              <a:t>Dit onderzoek wordt uitgevoerd door:</a:t>
            </a:r>
            <a:endParaRPr/>
          </a:p>
          <a:p>
            <a:pPr indent="0" lvl="0" marL="0" rtl="0" algn="l">
              <a:spcBef>
                <a:spcPts val="200"/>
              </a:spcBef>
              <a:spcAft>
                <a:spcPts val="0"/>
              </a:spcAft>
              <a:buSzPts val="1100"/>
              <a:buNone/>
            </a:pPr>
            <a:r>
              <a:t/>
            </a:r>
            <a:endParaRPr sz="1100"/>
          </a:p>
          <a:p>
            <a:pPr indent="-254000" lvl="0" marL="254000" rtl="0" algn="l">
              <a:spcBef>
                <a:spcPts val="400"/>
              </a:spcBef>
              <a:spcAft>
                <a:spcPts val="0"/>
              </a:spcAft>
              <a:buSzPts val="1800"/>
              <a:buChar char="▪"/>
            </a:pPr>
            <a:r>
              <a:rPr lang="nl" sz="1800"/>
              <a:t>Promotor: Jeroen Trybou</a:t>
            </a:r>
            <a:endParaRPr/>
          </a:p>
          <a:p>
            <a:pPr indent="0" lvl="2" marL="685800" rtl="0" algn="l">
              <a:spcBef>
                <a:spcPts val="300"/>
              </a:spcBef>
              <a:spcAft>
                <a:spcPts val="0"/>
              </a:spcAft>
              <a:buSzPts val="1500"/>
              <a:buNone/>
            </a:pPr>
            <a:r>
              <a:rPr lang="nl"/>
              <a:t>Universiteit Gent</a:t>
            </a:r>
            <a:br>
              <a:rPr lang="nl"/>
            </a:br>
            <a:endParaRPr/>
          </a:p>
          <a:p>
            <a:pPr indent="-254000" lvl="0" marL="254000" rtl="0" algn="l">
              <a:spcBef>
                <a:spcPts val="400"/>
              </a:spcBef>
              <a:spcAft>
                <a:spcPts val="0"/>
              </a:spcAft>
              <a:buSzPts val="1800"/>
              <a:buChar char="▪"/>
            </a:pPr>
            <a:r>
              <a:rPr lang="nl" sz="1800"/>
              <a:t>Copromotor: Ruben Willems</a:t>
            </a:r>
            <a:endParaRPr/>
          </a:p>
          <a:p>
            <a:pPr indent="0" lvl="2" marL="685800" rtl="0" algn="l">
              <a:spcBef>
                <a:spcPts val="300"/>
              </a:spcBef>
              <a:spcAft>
                <a:spcPts val="0"/>
              </a:spcAft>
              <a:buSzPts val="1500"/>
              <a:buNone/>
            </a:pPr>
            <a:r>
              <a:rPr lang="nl"/>
              <a:t>Universiteit Gent</a:t>
            </a:r>
            <a:br>
              <a:rPr lang="nl"/>
            </a:br>
            <a:endParaRPr/>
          </a:p>
          <a:p>
            <a:pPr indent="-254000" lvl="0" marL="254000" rtl="0" algn="l">
              <a:spcBef>
                <a:spcPts val="400"/>
              </a:spcBef>
              <a:spcAft>
                <a:spcPts val="0"/>
              </a:spcAft>
              <a:buSzPts val="1800"/>
              <a:buChar char="▪"/>
            </a:pPr>
            <a:r>
              <a:rPr lang="nl" sz="1800"/>
              <a:t>Onderzoeker: Eva Pattyn</a:t>
            </a:r>
            <a:endParaRPr/>
          </a:p>
          <a:p>
            <a:pPr indent="0" lvl="2" marL="685800" rtl="0" algn="l">
              <a:spcBef>
                <a:spcPts val="300"/>
              </a:spcBef>
              <a:spcAft>
                <a:spcPts val="0"/>
              </a:spcAft>
              <a:buSzPts val="1500"/>
              <a:buNone/>
            </a:pPr>
            <a:r>
              <a:rPr lang="nl"/>
              <a:t>Universiteit Gent</a:t>
            </a:r>
            <a:endParaRPr/>
          </a:p>
          <a:p>
            <a:pPr indent="-114300" lvl="0" marL="254000" rtl="0" algn="l">
              <a:spcBef>
                <a:spcPts val="400"/>
              </a:spcBef>
              <a:spcAft>
                <a:spcPts val="0"/>
              </a:spcAft>
              <a:buSzPts val="2100"/>
              <a:buNone/>
            </a:pPr>
            <a:r>
              <a:t/>
            </a:r>
            <a:endParaRPr/>
          </a:p>
        </p:txBody>
      </p:sp>
      <p:pic>
        <p:nvPicPr>
          <p:cNvPr id="395" name="Google Shape;395;p51"/>
          <p:cNvPicPr preferRelativeResize="0"/>
          <p:nvPr/>
        </p:nvPicPr>
        <p:blipFill rotWithShape="1">
          <a:blip r:embed="rId3">
            <a:alphaModFix/>
          </a:blip>
          <a:srcRect b="0" l="0" r="0" t="0"/>
          <a:stretch/>
        </p:blipFill>
        <p:spPr>
          <a:xfrm>
            <a:off x="3818966" y="1761660"/>
            <a:ext cx="1215000" cy="1215000"/>
          </a:xfrm>
          <a:prstGeom prst="rect">
            <a:avLst/>
          </a:prstGeom>
          <a:noFill/>
          <a:ln>
            <a:noFill/>
          </a:ln>
        </p:spPr>
      </p:pic>
      <p:pic>
        <p:nvPicPr>
          <p:cNvPr id="396" name="Google Shape;396;p51"/>
          <p:cNvPicPr preferRelativeResize="0"/>
          <p:nvPr/>
        </p:nvPicPr>
        <p:blipFill rotWithShape="1">
          <a:blip r:embed="rId4">
            <a:alphaModFix/>
          </a:blip>
          <a:srcRect b="0" l="0" r="0" t="0"/>
          <a:stretch/>
        </p:blipFill>
        <p:spPr>
          <a:xfrm>
            <a:off x="5030802" y="2369160"/>
            <a:ext cx="1215000" cy="1215000"/>
          </a:xfrm>
          <a:prstGeom prst="rect">
            <a:avLst/>
          </a:prstGeom>
          <a:noFill/>
          <a:ln>
            <a:noFill/>
          </a:ln>
        </p:spPr>
      </p:pic>
      <p:pic>
        <p:nvPicPr>
          <p:cNvPr id="397" name="Google Shape;397;p51"/>
          <p:cNvPicPr preferRelativeResize="0"/>
          <p:nvPr/>
        </p:nvPicPr>
        <p:blipFill rotWithShape="1">
          <a:blip r:embed="rId5">
            <a:alphaModFix/>
          </a:blip>
          <a:srcRect b="0" l="0" r="0" t="0"/>
          <a:stretch/>
        </p:blipFill>
        <p:spPr>
          <a:xfrm>
            <a:off x="6245802" y="2976660"/>
            <a:ext cx="1211836" cy="121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2"/>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None/>
            </a:pPr>
            <a:r>
              <a:rPr lang="nl"/>
              <a:t>Principes van cliëntgerichte zorg </a:t>
            </a:r>
            <a:br>
              <a:rPr lang="nl"/>
            </a:br>
            <a:r>
              <a:rPr lang="nl" sz="1200"/>
              <a:t>(Cott et al., 2006; de Witte et al., 2006; Eales et al., 2001; Law et al.,1995)</a:t>
            </a:r>
            <a:endParaRPr/>
          </a:p>
        </p:txBody>
      </p:sp>
      <p:sp>
        <p:nvSpPr>
          <p:cNvPr id="403" name="Google Shape;403;p52"/>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SzPts val="2100"/>
              <a:buChar char="▪"/>
            </a:pPr>
            <a:r>
              <a:rPr lang="nl"/>
              <a:t>Zorg op maat van de cliënt</a:t>
            </a:r>
            <a:endParaRPr/>
          </a:p>
          <a:p>
            <a:pPr indent="-247650" lvl="0" marL="254000" rtl="0" algn="l">
              <a:spcBef>
                <a:spcPts val="400"/>
              </a:spcBef>
              <a:spcAft>
                <a:spcPts val="0"/>
              </a:spcAft>
              <a:buSzPts val="2100"/>
              <a:buChar char="▪"/>
            </a:pPr>
            <a:r>
              <a:rPr lang="nl"/>
              <a:t>Vraaggestuurde zorg</a:t>
            </a:r>
            <a:endParaRPr/>
          </a:p>
          <a:p>
            <a:pPr indent="-114300" lvl="0" marL="254000" rtl="0" algn="l">
              <a:spcBef>
                <a:spcPts val="400"/>
              </a:spcBef>
              <a:spcAft>
                <a:spcPts val="0"/>
              </a:spcAft>
              <a:buSzPts val="2100"/>
              <a:buNone/>
            </a:pPr>
            <a:r>
              <a:t/>
            </a:r>
            <a:endParaRPr/>
          </a:p>
          <a:p>
            <a:pPr indent="-247650" lvl="0" marL="254000" rtl="0" algn="l">
              <a:spcBef>
                <a:spcPts val="400"/>
              </a:spcBef>
              <a:spcAft>
                <a:spcPts val="0"/>
              </a:spcAft>
              <a:buSzPts val="2100"/>
              <a:buChar char="▪"/>
            </a:pPr>
            <a:r>
              <a:rPr lang="nl"/>
              <a:t>Autonomie van de cliënt</a:t>
            </a:r>
            <a:endParaRPr/>
          </a:p>
          <a:p>
            <a:pPr indent="-247650" lvl="0" marL="254000" rtl="0" algn="l">
              <a:spcBef>
                <a:spcPts val="400"/>
              </a:spcBef>
              <a:spcAft>
                <a:spcPts val="0"/>
              </a:spcAft>
              <a:buSzPts val="2100"/>
              <a:buChar char="▪"/>
            </a:pPr>
            <a:r>
              <a:rPr lang="nl"/>
              <a:t>Holistische focus op de cliënt</a:t>
            </a:r>
            <a:endParaRPr/>
          </a:p>
          <a:p>
            <a:pPr indent="-114300" lvl="0" marL="254000" rtl="0" algn="l">
              <a:spcBef>
                <a:spcPts val="400"/>
              </a:spcBef>
              <a:spcAft>
                <a:spcPts val="0"/>
              </a:spcAft>
              <a:buSzPts val="2100"/>
              <a:buNone/>
            </a:pPr>
            <a:r>
              <a:t/>
            </a:r>
            <a:endParaRPr/>
          </a:p>
          <a:p>
            <a:pPr indent="-247650" lvl="0" marL="254000" rtl="0" algn="l">
              <a:spcBef>
                <a:spcPts val="400"/>
              </a:spcBef>
              <a:spcAft>
                <a:spcPts val="0"/>
              </a:spcAft>
              <a:buSzPts val="2100"/>
              <a:buChar char="▪"/>
            </a:pPr>
            <a:r>
              <a:rPr lang="nl"/>
              <a:t>Coöperatieve samenwerking tussen de cliënt en de zorgverlener</a:t>
            </a:r>
            <a:endParaRPr/>
          </a:p>
        </p:txBody>
      </p:sp>
      <p:pic>
        <p:nvPicPr>
          <p:cNvPr id="404" name="Google Shape;404;p52"/>
          <p:cNvPicPr preferRelativeResize="0"/>
          <p:nvPr/>
        </p:nvPicPr>
        <p:blipFill rotWithShape="1">
          <a:blip r:embed="rId3">
            <a:alphaModFix/>
          </a:blip>
          <a:srcRect b="0" l="0" r="0" t="0"/>
          <a:stretch/>
        </p:blipFill>
        <p:spPr>
          <a:xfrm>
            <a:off x="6669404" y="1275160"/>
            <a:ext cx="2006286" cy="20526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3"/>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None/>
            </a:pPr>
            <a:br>
              <a:rPr lang="nl">
                <a:solidFill>
                  <a:srgbClr val="676537"/>
                </a:solidFill>
              </a:rPr>
            </a:br>
            <a:r>
              <a:rPr lang="nl">
                <a:solidFill>
                  <a:srgbClr val="546C24"/>
                </a:solidFill>
              </a:rPr>
              <a:t>Doel van het onderzoek</a:t>
            </a:r>
            <a:endParaRPr>
              <a:solidFill>
                <a:srgbClr val="546C24"/>
              </a:solidFill>
            </a:endParaRPr>
          </a:p>
        </p:txBody>
      </p:sp>
      <p:sp>
        <p:nvSpPr>
          <p:cNvPr id="410" name="Google Shape;410;p53"/>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SzPts val="2100"/>
              <a:buNone/>
            </a:pPr>
            <a:r>
              <a:rPr lang="nl">
                <a:solidFill>
                  <a:srgbClr val="C8DC93"/>
                </a:solidFill>
              </a:rPr>
              <a:t>In kaart brengen van de ervaringen </a:t>
            </a:r>
            <a:r>
              <a:rPr lang="nl"/>
              <a:t>van stakeholders m.b.t. de cliëntgerichtheid van zorg en ondersteuning</a:t>
            </a:r>
            <a:endParaRPr/>
          </a:p>
          <a:p>
            <a:pPr indent="0" lvl="0" marL="0" rtl="0" algn="ctr">
              <a:spcBef>
                <a:spcPts val="400"/>
              </a:spcBef>
              <a:spcAft>
                <a:spcPts val="0"/>
              </a:spcAft>
              <a:buSzPts val="2100"/>
              <a:buNone/>
            </a:pPr>
            <a:r>
              <a:t/>
            </a:r>
            <a:endParaRPr/>
          </a:p>
          <a:p>
            <a:pPr indent="0" lvl="0" marL="0" rtl="0" algn="ctr">
              <a:spcBef>
                <a:spcPts val="400"/>
              </a:spcBef>
              <a:spcAft>
                <a:spcPts val="0"/>
              </a:spcAft>
              <a:buSzPts val="2100"/>
              <a:buNone/>
            </a:pPr>
            <a:r>
              <a:rPr lang="nl"/>
              <a:t> </a:t>
            </a:r>
            <a:r>
              <a:rPr lang="nl">
                <a:solidFill>
                  <a:srgbClr val="ABCB5E"/>
                </a:solidFill>
              </a:rPr>
              <a:t>Ontwikkelen</a:t>
            </a:r>
            <a:r>
              <a:rPr lang="nl"/>
              <a:t> van het meetinstrument </a:t>
            </a:r>
            <a:endParaRPr/>
          </a:p>
          <a:p>
            <a:pPr indent="0" lvl="0" marL="0" rtl="0" algn="ctr">
              <a:spcBef>
                <a:spcPts val="400"/>
              </a:spcBef>
              <a:spcAft>
                <a:spcPts val="0"/>
              </a:spcAft>
              <a:buSzPts val="2100"/>
              <a:buNone/>
            </a:pPr>
            <a:r>
              <a:rPr lang="nl"/>
              <a:t>op basis van de 4 basisprincipes</a:t>
            </a:r>
            <a:endParaRPr/>
          </a:p>
          <a:p>
            <a:pPr indent="0" lvl="0" marL="0" rtl="0" algn="ctr">
              <a:spcBef>
                <a:spcPts val="400"/>
              </a:spcBef>
              <a:spcAft>
                <a:spcPts val="0"/>
              </a:spcAft>
              <a:buSzPts val="2100"/>
              <a:buNone/>
            </a:pPr>
            <a:r>
              <a:t/>
            </a:r>
            <a:endParaRPr/>
          </a:p>
          <a:p>
            <a:pPr indent="0" lvl="0" marL="0" rtl="0" algn="ctr">
              <a:spcBef>
                <a:spcPts val="400"/>
              </a:spcBef>
              <a:spcAft>
                <a:spcPts val="0"/>
              </a:spcAft>
              <a:buSzPts val="2100"/>
              <a:buNone/>
            </a:pPr>
            <a:r>
              <a:rPr lang="nl">
                <a:solidFill>
                  <a:schemeClr val="accent6"/>
                </a:solidFill>
              </a:rPr>
              <a:t>Meten</a:t>
            </a:r>
            <a:r>
              <a:rPr lang="nl"/>
              <a:t> van cliëntgerichtheid </a:t>
            </a:r>
            <a:endParaRPr/>
          </a:p>
          <a:p>
            <a:pPr indent="-114300" lvl="0" marL="254000" rtl="0" algn="l">
              <a:spcBef>
                <a:spcPts val="400"/>
              </a:spcBef>
              <a:spcAft>
                <a:spcPts val="0"/>
              </a:spcAft>
              <a:buClr>
                <a:srgbClr val="546C24"/>
              </a:buClr>
              <a:buSzPts val="2100"/>
              <a:buFont typeface="Noto Sans Symbols"/>
              <a:buNone/>
            </a:pPr>
            <a:r>
              <a:t/>
            </a:r>
            <a:endParaRPr/>
          </a:p>
        </p:txBody>
      </p:sp>
      <p:sp>
        <p:nvSpPr>
          <p:cNvPr id="411" name="Google Shape;411;p53"/>
          <p:cNvSpPr/>
          <p:nvPr/>
        </p:nvSpPr>
        <p:spPr>
          <a:xfrm>
            <a:off x="197514" y="1275160"/>
            <a:ext cx="810000" cy="810000"/>
          </a:xfrm>
          <a:prstGeom prst="ellipse">
            <a:avLst/>
          </a:prstGeom>
          <a:solidFill>
            <a:schemeClr val="lt1"/>
          </a:solidFill>
          <a:ln cap="flat" cmpd="sng" w="25400">
            <a:solidFill>
              <a:srgbClr val="C8DC9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7000"/>
              </a:lnSpc>
              <a:spcBef>
                <a:spcPts val="0"/>
              </a:spcBef>
              <a:spcAft>
                <a:spcPts val="0"/>
              </a:spcAft>
              <a:buNone/>
            </a:pPr>
            <a:r>
              <a:rPr b="1" i="0" lang="nl" sz="2700" u="none" cap="none" strike="noStrike">
                <a:solidFill>
                  <a:srgbClr val="C8DC93"/>
                </a:solidFill>
                <a:latin typeface="Arial"/>
                <a:ea typeface="Arial"/>
                <a:cs typeface="Arial"/>
                <a:sym typeface="Arial"/>
              </a:rPr>
              <a:t>F1</a:t>
            </a:r>
            <a:endParaRPr b="0" i="0" sz="2700" u="none" cap="none" strike="noStrike">
              <a:solidFill>
                <a:srgbClr val="C8DC93"/>
              </a:solidFill>
              <a:latin typeface="Calibri"/>
              <a:ea typeface="Calibri"/>
              <a:cs typeface="Calibri"/>
              <a:sym typeface="Calibri"/>
            </a:endParaRPr>
          </a:p>
        </p:txBody>
      </p:sp>
      <p:sp>
        <p:nvSpPr>
          <p:cNvPr id="412" name="Google Shape;412;p53"/>
          <p:cNvSpPr/>
          <p:nvPr/>
        </p:nvSpPr>
        <p:spPr>
          <a:xfrm>
            <a:off x="197514" y="2330147"/>
            <a:ext cx="810000" cy="810000"/>
          </a:xfrm>
          <a:prstGeom prst="ellipse">
            <a:avLst/>
          </a:prstGeom>
          <a:solidFill>
            <a:schemeClr val="lt1"/>
          </a:solidFill>
          <a:ln cap="flat" cmpd="sng" w="25400">
            <a:solidFill>
              <a:srgbClr val="ABCB5E"/>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7000"/>
              </a:lnSpc>
              <a:spcBef>
                <a:spcPts val="0"/>
              </a:spcBef>
              <a:spcAft>
                <a:spcPts val="0"/>
              </a:spcAft>
              <a:buNone/>
            </a:pPr>
            <a:r>
              <a:rPr b="1" i="0" lang="nl" sz="2700" u="none" cap="none" strike="noStrike">
                <a:solidFill>
                  <a:srgbClr val="ABCB5E"/>
                </a:solidFill>
                <a:latin typeface="Arial"/>
                <a:ea typeface="Arial"/>
                <a:cs typeface="Arial"/>
                <a:sym typeface="Arial"/>
              </a:rPr>
              <a:t>F2</a:t>
            </a:r>
            <a:endParaRPr b="0" i="0" sz="2700" u="none" cap="none" strike="noStrike">
              <a:solidFill>
                <a:srgbClr val="ABCB5E"/>
              </a:solidFill>
              <a:latin typeface="Calibri"/>
              <a:ea typeface="Calibri"/>
              <a:cs typeface="Calibri"/>
              <a:sym typeface="Calibri"/>
            </a:endParaRPr>
          </a:p>
        </p:txBody>
      </p:sp>
      <p:sp>
        <p:nvSpPr>
          <p:cNvPr id="413" name="Google Shape;413;p53"/>
          <p:cNvSpPr/>
          <p:nvPr/>
        </p:nvSpPr>
        <p:spPr>
          <a:xfrm>
            <a:off x="197514" y="3385134"/>
            <a:ext cx="810000" cy="810000"/>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7000"/>
              </a:lnSpc>
              <a:spcBef>
                <a:spcPts val="0"/>
              </a:spcBef>
              <a:spcAft>
                <a:spcPts val="0"/>
              </a:spcAft>
              <a:buNone/>
            </a:pPr>
            <a:r>
              <a:rPr b="1" i="0" lang="nl" sz="2700" u="none" cap="none" strike="noStrike">
                <a:solidFill>
                  <a:schemeClr val="accent6"/>
                </a:solidFill>
                <a:latin typeface="Arial"/>
                <a:ea typeface="Arial"/>
                <a:cs typeface="Arial"/>
                <a:sym typeface="Arial"/>
              </a:rPr>
              <a:t>F3</a:t>
            </a:r>
            <a:endParaRPr b="0" i="0" sz="2700" u="none" cap="none" strike="noStrike">
              <a:solidFill>
                <a:schemeClr val="accent6"/>
              </a:solidFill>
              <a:latin typeface="Calibri"/>
              <a:ea typeface="Calibri"/>
              <a:cs typeface="Calibri"/>
              <a:sym typeface="Calibri"/>
            </a:endParaRPr>
          </a:p>
        </p:txBody>
      </p:sp>
      <p:pic>
        <p:nvPicPr>
          <p:cNvPr id="414" name="Google Shape;414;p53"/>
          <p:cNvPicPr preferRelativeResize="0"/>
          <p:nvPr/>
        </p:nvPicPr>
        <p:blipFill rotWithShape="1">
          <a:blip r:embed="rId3">
            <a:alphaModFix/>
          </a:blip>
          <a:srcRect b="0" l="0" r="0" t="0"/>
          <a:stretch/>
        </p:blipFill>
        <p:spPr>
          <a:xfrm>
            <a:off x="8036914" y="1275160"/>
            <a:ext cx="896295" cy="810000"/>
          </a:xfrm>
          <a:prstGeom prst="rect">
            <a:avLst/>
          </a:prstGeom>
          <a:noFill/>
          <a:ln>
            <a:noFill/>
          </a:ln>
        </p:spPr>
      </p:pic>
      <p:pic>
        <p:nvPicPr>
          <p:cNvPr id="415" name="Google Shape;415;p53"/>
          <p:cNvPicPr preferRelativeResize="0"/>
          <p:nvPr/>
        </p:nvPicPr>
        <p:blipFill rotWithShape="1">
          <a:blip r:embed="rId4">
            <a:alphaModFix/>
          </a:blip>
          <a:srcRect b="0" l="0" r="0" t="0"/>
          <a:stretch/>
        </p:blipFill>
        <p:spPr>
          <a:xfrm>
            <a:off x="8036914" y="2330146"/>
            <a:ext cx="862826" cy="810000"/>
          </a:xfrm>
          <a:prstGeom prst="rect">
            <a:avLst/>
          </a:prstGeom>
          <a:noFill/>
          <a:ln>
            <a:noFill/>
          </a:ln>
        </p:spPr>
      </p:pic>
      <p:pic>
        <p:nvPicPr>
          <p:cNvPr id="416" name="Google Shape;416;p53"/>
          <p:cNvPicPr preferRelativeResize="0"/>
          <p:nvPr/>
        </p:nvPicPr>
        <p:blipFill rotWithShape="1">
          <a:blip r:embed="rId5">
            <a:alphaModFix/>
          </a:blip>
          <a:srcRect b="0" l="0" r="0" t="0"/>
          <a:stretch/>
        </p:blipFill>
        <p:spPr>
          <a:xfrm>
            <a:off x="8036914" y="3385134"/>
            <a:ext cx="811962" cy="81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4"/>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None/>
            </a:pPr>
            <a:r>
              <a:rPr lang="nl">
                <a:solidFill>
                  <a:srgbClr val="546C24"/>
                </a:solidFill>
              </a:rPr>
              <a:t>Fase 1</a:t>
            </a:r>
            <a:br>
              <a:rPr lang="nl">
                <a:solidFill>
                  <a:srgbClr val="546C24"/>
                </a:solidFill>
              </a:rPr>
            </a:br>
            <a:r>
              <a:rPr lang="nl">
                <a:solidFill>
                  <a:srgbClr val="546C24"/>
                </a:solidFill>
              </a:rPr>
              <a:t>In kaart brengen van de ervaringen van stakeholders m.b.t. de cliëntgerichtheid van zorg en ondersteuning</a:t>
            </a:r>
            <a:endParaRPr/>
          </a:p>
        </p:txBody>
      </p:sp>
      <p:sp>
        <p:nvSpPr>
          <p:cNvPr id="422" name="Google Shape;422;p54"/>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546C24"/>
              </a:buClr>
              <a:buSzPts val="2100"/>
              <a:buFont typeface="Noto Sans Symbols"/>
              <a:buChar char="▪"/>
            </a:pPr>
            <a:r>
              <a:rPr lang="nl"/>
              <a:t>Interviews met stakeholders</a:t>
            </a:r>
            <a:endParaRPr/>
          </a:p>
          <a:p>
            <a:pPr indent="-215900" lvl="1" marL="558800" rtl="0" algn="l">
              <a:spcBef>
                <a:spcPts val="400"/>
              </a:spcBef>
              <a:spcAft>
                <a:spcPts val="0"/>
              </a:spcAft>
              <a:buSzPts val="1800"/>
              <a:buChar char="▪"/>
            </a:pPr>
            <a:r>
              <a:rPr lang="nl"/>
              <a:t>7 RTH-initiatieven</a:t>
            </a:r>
            <a:endParaRPr/>
          </a:p>
          <a:p>
            <a:pPr indent="-171450" lvl="2" marL="863600" rtl="0" algn="l">
              <a:spcBef>
                <a:spcPts val="300"/>
              </a:spcBef>
              <a:spcAft>
                <a:spcPts val="0"/>
              </a:spcAft>
              <a:buSzPts val="1500"/>
              <a:buChar char="▪"/>
            </a:pPr>
            <a:r>
              <a:rPr lang="nl"/>
              <a:t>Reeds vergunde versus nieuw vergunde</a:t>
            </a:r>
            <a:endParaRPr/>
          </a:p>
          <a:p>
            <a:pPr indent="-171450" lvl="2" marL="863600" rtl="0" algn="l">
              <a:spcBef>
                <a:spcPts val="300"/>
              </a:spcBef>
              <a:spcAft>
                <a:spcPts val="0"/>
              </a:spcAft>
              <a:buSzPts val="1500"/>
              <a:buChar char="▪"/>
            </a:pPr>
            <a:r>
              <a:rPr lang="nl"/>
              <a:t>Grootte van het initiatief op basis van de nieuw toegekende RTH-punten: klein – middelgroot – groot</a:t>
            </a:r>
            <a:endParaRPr/>
          </a:p>
          <a:p>
            <a:pPr indent="-171450" lvl="2" marL="863600" rtl="0" algn="l">
              <a:spcBef>
                <a:spcPts val="300"/>
              </a:spcBef>
              <a:spcAft>
                <a:spcPts val="0"/>
              </a:spcAft>
              <a:buSzPts val="1500"/>
              <a:buChar char="▪"/>
            </a:pPr>
            <a:r>
              <a:rPr lang="nl"/>
              <a:t>Doelgroepen</a:t>
            </a:r>
            <a:endParaRPr/>
          </a:p>
          <a:p>
            <a:pPr indent="-215900" lvl="1" marL="558800" rtl="0" algn="l">
              <a:spcBef>
                <a:spcPts val="400"/>
              </a:spcBef>
              <a:spcAft>
                <a:spcPts val="0"/>
              </a:spcAft>
              <a:buSzPts val="1800"/>
              <a:buChar char="▪"/>
            </a:pPr>
            <a:r>
              <a:rPr lang="nl"/>
              <a:t>Gebruikers of vertegenwoordigers uit de RTH-initiatieven</a:t>
            </a:r>
            <a:endParaRPr/>
          </a:p>
          <a:p>
            <a:pPr indent="-101600" lvl="1" marL="558800" rtl="0" algn="l">
              <a:spcBef>
                <a:spcPts val="400"/>
              </a:spcBef>
              <a:spcAft>
                <a:spcPts val="0"/>
              </a:spcAft>
              <a:buSzPts val="1800"/>
              <a:buNone/>
            </a:pPr>
            <a:r>
              <a:t/>
            </a:r>
            <a:endParaRPr/>
          </a:p>
          <a:p>
            <a:pPr indent="-215900" lvl="1" marL="558800" rtl="0" algn="l">
              <a:spcBef>
                <a:spcPts val="400"/>
              </a:spcBef>
              <a:spcAft>
                <a:spcPts val="0"/>
              </a:spcAft>
              <a:buSzPts val="1800"/>
              <a:buChar char="▪"/>
            </a:pPr>
            <a:r>
              <a:rPr lang="nl"/>
              <a:t>Koepelorganisaties</a:t>
            </a:r>
            <a:endParaRPr/>
          </a:p>
          <a:p>
            <a:pPr indent="-215900" lvl="1" marL="558800" rtl="0" algn="l">
              <a:spcBef>
                <a:spcPts val="400"/>
              </a:spcBef>
              <a:spcAft>
                <a:spcPts val="0"/>
              </a:spcAft>
              <a:buSzPts val="1800"/>
              <a:buChar char="▪"/>
            </a:pPr>
            <a:r>
              <a:rPr lang="nl"/>
              <a:t>Gebruikersverenigingen</a:t>
            </a:r>
            <a:endParaRPr/>
          </a:p>
        </p:txBody>
      </p:sp>
      <p:sp>
        <p:nvSpPr>
          <p:cNvPr id="423" name="Google Shape;423;p54"/>
          <p:cNvSpPr txBox="1"/>
          <p:nvPr>
            <p:ph idx="12" type="sldNum"/>
          </p:nvPr>
        </p:nvSpPr>
        <p:spPr>
          <a:xfrm>
            <a:off x="7239000" y="4686300"/>
            <a:ext cx="1905000" cy="342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nl"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pic>
        <p:nvPicPr>
          <p:cNvPr id="424" name="Google Shape;424;p54"/>
          <p:cNvPicPr preferRelativeResize="0"/>
          <p:nvPr/>
        </p:nvPicPr>
        <p:blipFill rotWithShape="1">
          <a:blip r:embed="rId3">
            <a:alphaModFix/>
          </a:blip>
          <a:srcRect b="25869" l="22858" r="23859" t="25874"/>
          <a:stretch/>
        </p:blipFill>
        <p:spPr>
          <a:xfrm>
            <a:off x="6588814" y="3057804"/>
            <a:ext cx="2086875" cy="18900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5"/>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None/>
            </a:pPr>
            <a:r>
              <a:rPr lang="nl"/>
              <a:t>Fase 2</a:t>
            </a:r>
            <a:br>
              <a:rPr lang="nl"/>
            </a:br>
            <a:r>
              <a:rPr lang="nl"/>
              <a:t>Ontwikkelen van het meetinstrument op basis van de 4 basisprincipes</a:t>
            </a:r>
            <a:endParaRPr/>
          </a:p>
        </p:txBody>
      </p:sp>
      <p:sp>
        <p:nvSpPr>
          <p:cNvPr id="430" name="Google Shape;430;p55"/>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546C24"/>
              </a:buClr>
              <a:buSzPts val="2100"/>
              <a:buFont typeface="Noto Sans Symbols"/>
              <a:buChar char="▪"/>
            </a:pPr>
            <a:r>
              <a:rPr lang="nl"/>
              <a:t>Op basis van de literatuur rond cliëntgerichtheid</a:t>
            </a:r>
            <a:endParaRPr/>
          </a:p>
          <a:p>
            <a:pPr indent="-114300" lvl="0" marL="254000" rtl="0" algn="l">
              <a:spcBef>
                <a:spcPts val="400"/>
              </a:spcBef>
              <a:spcAft>
                <a:spcPts val="0"/>
              </a:spcAft>
              <a:buClr>
                <a:srgbClr val="546C24"/>
              </a:buClr>
              <a:buSzPts val="2100"/>
              <a:buFont typeface="Noto Sans Symbols"/>
              <a:buNone/>
            </a:pPr>
            <a:r>
              <a:t/>
            </a:r>
            <a:endParaRPr/>
          </a:p>
          <a:p>
            <a:pPr indent="-247650" lvl="0" marL="254000" rtl="0" algn="l">
              <a:spcBef>
                <a:spcPts val="400"/>
              </a:spcBef>
              <a:spcAft>
                <a:spcPts val="0"/>
              </a:spcAft>
              <a:buClr>
                <a:srgbClr val="546C24"/>
              </a:buClr>
              <a:buSzPts val="2100"/>
              <a:buFont typeface="Noto Sans Symbols"/>
              <a:buChar char="▪"/>
            </a:pPr>
            <a:r>
              <a:rPr lang="nl"/>
              <a:t>Op basis van de interviews</a:t>
            </a:r>
            <a:endParaRPr/>
          </a:p>
          <a:p>
            <a:pPr indent="-114300" lvl="0" marL="254000" rtl="0" algn="l">
              <a:spcBef>
                <a:spcPts val="400"/>
              </a:spcBef>
              <a:spcAft>
                <a:spcPts val="0"/>
              </a:spcAft>
              <a:buClr>
                <a:srgbClr val="546C24"/>
              </a:buClr>
              <a:buSzPts val="2100"/>
              <a:buFont typeface="Noto Sans Symbols"/>
              <a:buNone/>
            </a:pPr>
            <a:r>
              <a:t/>
            </a:r>
            <a:endParaRPr/>
          </a:p>
          <a:p>
            <a:pPr indent="-247650" lvl="0" marL="254000" rtl="0" algn="l">
              <a:spcBef>
                <a:spcPts val="400"/>
              </a:spcBef>
              <a:spcAft>
                <a:spcPts val="0"/>
              </a:spcAft>
              <a:buClr>
                <a:srgbClr val="546C24"/>
              </a:buClr>
              <a:buSzPts val="2100"/>
              <a:buFont typeface="Noto Sans Symbols"/>
              <a:buChar char="▪"/>
            </a:pPr>
            <a:r>
              <a:rPr lang="nl"/>
              <a:t>Met de vier principes in gedachten</a:t>
            </a:r>
            <a:endParaRPr/>
          </a:p>
        </p:txBody>
      </p:sp>
      <p:pic>
        <p:nvPicPr>
          <p:cNvPr id="431" name="Google Shape;431;p55"/>
          <p:cNvPicPr preferRelativeResize="0"/>
          <p:nvPr/>
        </p:nvPicPr>
        <p:blipFill rotWithShape="1">
          <a:blip r:embed="rId3">
            <a:alphaModFix/>
          </a:blip>
          <a:srcRect b="18838" l="16825" r="17831" t="19838"/>
          <a:stretch/>
        </p:blipFill>
        <p:spPr>
          <a:xfrm>
            <a:off x="6661754" y="2795109"/>
            <a:ext cx="2013935" cy="18900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6"/>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None/>
            </a:pPr>
            <a:r>
              <a:rPr lang="nl"/>
              <a:t>Fase 3</a:t>
            </a:r>
            <a:br>
              <a:rPr lang="nl"/>
            </a:br>
            <a:r>
              <a:rPr lang="nl"/>
              <a:t>Meten van cliëntgerichtheid </a:t>
            </a:r>
            <a:endParaRPr/>
          </a:p>
        </p:txBody>
      </p:sp>
      <p:sp>
        <p:nvSpPr>
          <p:cNvPr id="437" name="Google Shape;437;p56"/>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546C24"/>
              </a:buClr>
              <a:buSzPts val="2100"/>
              <a:buFont typeface="Noto Sans Symbols"/>
              <a:buChar char="▪"/>
            </a:pPr>
            <a:r>
              <a:rPr lang="nl"/>
              <a:t>Eerste meting bij gebruikers en vertegenwoordigers</a:t>
            </a:r>
            <a:endParaRPr/>
          </a:p>
          <a:p>
            <a:pPr indent="-114300" lvl="0" marL="254000" rtl="0" algn="l">
              <a:spcBef>
                <a:spcPts val="400"/>
              </a:spcBef>
              <a:spcAft>
                <a:spcPts val="0"/>
              </a:spcAft>
              <a:buClr>
                <a:srgbClr val="546C24"/>
              </a:buClr>
              <a:buSzPts val="2100"/>
              <a:buFont typeface="Noto Sans Symbols"/>
              <a:buNone/>
            </a:pPr>
            <a:r>
              <a:t/>
            </a:r>
            <a:endParaRPr/>
          </a:p>
          <a:p>
            <a:pPr indent="-215900" lvl="1" marL="558800" rtl="0" algn="l">
              <a:spcBef>
                <a:spcPts val="400"/>
              </a:spcBef>
              <a:spcAft>
                <a:spcPts val="0"/>
              </a:spcAft>
              <a:buSzPts val="1800"/>
              <a:buChar char="▪"/>
            </a:pPr>
            <a:r>
              <a:rPr lang="nl"/>
              <a:t>Via de pilootprojecten de link naar de vragenlijst beschikbaar maken</a:t>
            </a:r>
            <a:endParaRPr/>
          </a:p>
          <a:p>
            <a:pPr indent="-101600" lvl="1" marL="558800" rtl="0" algn="l">
              <a:spcBef>
                <a:spcPts val="400"/>
              </a:spcBef>
              <a:spcAft>
                <a:spcPts val="0"/>
              </a:spcAft>
              <a:buSzPts val="1800"/>
              <a:buNone/>
            </a:pPr>
            <a:r>
              <a:t/>
            </a:r>
            <a:endParaRPr/>
          </a:p>
          <a:p>
            <a:pPr indent="-215900" lvl="1" marL="558800" rtl="0" algn="l">
              <a:spcBef>
                <a:spcPts val="400"/>
              </a:spcBef>
              <a:spcAft>
                <a:spcPts val="0"/>
              </a:spcAft>
              <a:buSzPts val="1800"/>
              <a:buChar char="▪"/>
            </a:pPr>
            <a:r>
              <a:rPr lang="nl"/>
              <a:t>Enkel een online bevraging</a:t>
            </a:r>
            <a:endParaRPr/>
          </a:p>
        </p:txBody>
      </p:sp>
      <p:pic>
        <p:nvPicPr>
          <p:cNvPr id="438" name="Google Shape;438;p56"/>
          <p:cNvPicPr preferRelativeResize="0"/>
          <p:nvPr/>
        </p:nvPicPr>
        <p:blipFill rotWithShape="1">
          <a:blip r:embed="rId3">
            <a:alphaModFix/>
          </a:blip>
          <a:srcRect b="19844" l="20843" r="17832" t="18832"/>
          <a:stretch/>
        </p:blipFill>
        <p:spPr>
          <a:xfrm>
            <a:off x="6785689" y="3057804"/>
            <a:ext cx="1890002" cy="18900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9"/>
          <p:cNvSpPr txBox="1"/>
          <p:nvPr>
            <p:ph idx="1" type="body"/>
          </p:nvPr>
        </p:nvSpPr>
        <p:spPr>
          <a:xfrm>
            <a:off x="216200" y="627450"/>
            <a:ext cx="8520600" cy="38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3000"/>
              <a:t>Welkom!</a:t>
            </a:r>
            <a:endParaRPr b="1" sz="3000"/>
          </a:p>
          <a:p>
            <a:pPr indent="0" lvl="0" marL="0" rtl="0" algn="l">
              <a:spcBef>
                <a:spcPts val="1600"/>
              </a:spcBef>
              <a:spcAft>
                <a:spcPts val="1600"/>
              </a:spcAft>
              <a:buNone/>
            </a:pPr>
            <a:r>
              <a:t/>
            </a:r>
            <a:endParaRPr b="1" sz="3000"/>
          </a:p>
        </p:txBody>
      </p:sp>
      <p:sp>
        <p:nvSpPr>
          <p:cNvPr id="311" name="Google Shape;311;p39"/>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pic>
        <p:nvPicPr>
          <p:cNvPr id="312" name="Google Shape;312;p39"/>
          <p:cNvPicPr preferRelativeResize="0"/>
          <p:nvPr/>
        </p:nvPicPr>
        <p:blipFill>
          <a:blip r:embed="rId3">
            <a:alphaModFix/>
          </a:blip>
          <a:stretch>
            <a:fillRect/>
          </a:stretch>
        </p:blipFill>
        <p:spPr>
          <a:xfrm>
            <a:off x="433974" y="1477225"/>
            <a:ext cx="3038825" cy="3038825"/>
          </a:xfrm>
          <a:prstGeom prst="rect">
            <a:avLst/>
          </a:prstGeom>
          <a:noFill/>
          <a:ln>
            <a:noFill/>
          </a:ln>
        </p:spPr>
      </p:pic>
      <p:sp>
        <p:nvSpPr>
          <p:cNvPr id="313" name="Google Shape;313;p39"/>
          <p:cNvSpPr txBox="1"/>
          <p:nvPr/>
        </p:nvSpPr>
        <p:spPr>
          <a:xfrm>
            <a:off x="3974250" y="2458925"/>
            <a:ext cx="4130100" cy="944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1100"/>
              <a:buFont typeface="Arial"/>
              <a:buNone/>
            </a:pPr>
            <a:r>
              <a:rPr b="1" lang="nl" sz="1800">
                <a:solidFill>
                  <a:srgbClr val="004D5C"/>
                </a:solidFill>
                <a:latin typeface="Calibri"/>
                <a:ea typeface="Calibri"/>
                <a:cs typeface="Calibri"/>
                <a:sym typeface="Calibri"/>
              </a:rPr>
              <a:t>James Van Casteren </a:t>
            </a:r>
            <a:endParaRPr b="1" sz="1800">
              <a:solidFill>
                <a:srgbClr val="004D5C"/>
              </a:solidFill>
              <a:latin typeface="Calibri"/>
              <a:ea typeface="Calibri"/>
              <a:cs typeface="Calibri"/>
              <a:sym typeface="Calibri"/>
            </a:endParaRPr>
          </a:p>
          <a:p>
            <a:pPr indent="0" lvl="0" marL="0" rtl="0" algn="l">
              <a:lnSpc>
                <a:spcPct val="100000"/>
              </a:lnSpc>
              <a:spcBef>
                <a:spcPts val="1600"/>
              </a:spcBef>
              <a:spcAft>
                <a:spcPts val="1600"/>
              </a:spcAft>
              <a:buClr>
                <a:srgbClr val="000000"/>
              </a:buClr>
              <a:buSzPts val="1100"/>
              <a:buFont typeface="Arial"/>
              <a:buNone/>
            </a:pPr>
            <a:r>
              <a:rPr b="1" lang="nl" sz="1800">
                <a:solidFill>
                  <a:srgbClr val="004D5C"/>
                </a:solidFill>
                <a:latin typeface="Calibri"/>
                <a:ea typeface="Calibri"/>
                <a:cs typeface="Calibri"/>
                <a:sym typeface="Calibri"/>
              </a:rPr>
              <a:t>administrateur-generaal VAPH</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7"/>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None/>
            </a:pPr>
            <a:r>
              <a:rPr lang="nl"/>
              <a:t>Planning</a:t>
            </a:r>
            <a:endParaRPr/>
          </a:p>
        </p:txBody>
      </p:sp>
      <p:graphicFrame>
        <p:nvGraphicFramePr>
          <p:cNvPr id="444" name="Google Shape;444;p57"/>
          <p:cNvGraphicFramePr/>
          <p:nvPr/>
        </p:nvGraphicFramePr>
        <p:xfrm>
          <a:off x="197513" y="1275606"/>
          <a:ext cx="3000000" cy="3000000"/>
        </p:xfrm>
        <a:graphic>
          <a:graphicData uri="http://schemas.openxmlformats.org/drawingml/2006/table">
            <a:tbl>
              <a:tblPr bandRow="1" firstRow="1">
                <a:noFill/>
                <a:tableStyleId>{C891CF69-A561-4713-8AB5-7043AEDD7598}</a:tableStyleId>
              </a:tblPr>
              <a:tblGrid>
                <a:gridCol w="2757350"/>
                <a:gridCol w="965650"/>
                <a:gridCol w="965650"/>
                <a:gridCol w="965650"/>
                <a:gridCol w="965650"/>
                <a:gridCol w="965650"/>
                <a:gridCol w="965650"/>
              </a:tblGrid>
              <a:tr h="278150">
                <a:tc>
                  <a:txBody>
                    <a:bodyPr/>
                    <a:lstStyle/>
                    <a:p>
                      <a:pPr indent="0" lvl="0" marL="0" marR="0" rtl="0" algn="ctr">
                        <a:spcBef>
                          <a:spcPts val="0"/>
                        </a:spcBef>
                        <a:spcAft>
                          <a:spcPts val="0"/>
                        </a:spcAft>
                        <a:buNone/>
                      </a:pPr>
                      <a:r>
                        <a:t/>
                      </a:r>
                      <a:endParaRPr sz="1800" u="none" cap="none" strike="noStrike"/>
                    </a:p>
                  </a:txBody>
                  <a:tcPr marT="34300" marB="34300" marR="68600" marL="68600" anchor="ctr"/>
                </a:tc>
                <a:tc>
                  <a:txBody>
                    <a:bodyPr/>
                    <a:lstStyle/>
                    <a:p>
                      <a:pPr indent="0" lvl="0" marL="0" marR="0" rtl="0" algn="ctr">
                        <a:spcBef>
                          <a:spcPts val="0"/>
                        </a:spcBef>
                        <a:spcAft>
                          <a:spcPts val="0"/>
                        </a:spcAft>
                        <a:buNone/>
                      </a:pPr>
                      <a:r>
                        <a:rPr lang="nl" sz="1800" u="none" cap="none" strike="noStrike"/>
                        <a:t>Juli</a:t>
                      </a:r>
                      <a:endParaRPr sz="1100"/>
                    </a:p>
                  </a:txBody>
                  <a:tcPr marT="34300" marB="34300" marR="68600" marL="68600" anchor="ctr"/>
                </a:tc>
                <a:tc>
                  <a:txBody>
                    <a:bodyPr/>
                    <a:lstStyle/>
                    <a:p>
                      <a:pPr indent="0" lvl="0" marL="0" marR="0" rtl="0" algn="ctr">
                        <a:spcBef>
                          <a:spcPts val="0"/>
                        </a:spcBef>
                        <a:spcAft>
                          <a:spcPts val="0"/>
                        </a:spcAft>
                        <a:buNone/>
                      </a:pPr>
                      <a:r>
                        <a:rPr lang="nl" sz="1800" u="none" cap="none" strike="noStrike"/>
                        <a:t>Aug</a:t>
                      </a:r>
                      <a:endParaRPr sz="1100"/>
                    </a:p>
                  </a:txBody>
                  <a:tcPr marT="34300" marB="34300" marR="68600" marL="68600" anchor="ctr"/>
                </a:tc>
                <a:tc>
                  <a:txBody>
                    <a:bodyPr/>
                    <a:lstStyle/>
                    <a:p>
                      <a:pPr indent="0" lvl="0" marL="0" marR="0" rtl="0" algn="ctr">
                        <a:spcBef>
                          <a:spcPts val="0"/>
                        </a:spcBef>
                        <a:spcAft>
                          <a:spcPts val="0"/>
                        </a:spcAft>
                        <a:buNone/>
                      </a:pPr>
                      <a:r>
                        <a:rPr lang="nl" sz="1800" u="none" cap="none" strike="noStrike"/>
                        <a:t>Sep</a:t>
                      </a:r>
                      <a:endParaRPr sz="1100"/>
                    </a:p>
                  </a:txBody>
                  <a:tcPr marT="34300" marB="34300" marR="68600" marL="68600" anchor="ctr"/>
                </a:tc>
                <a:tc>
                  <a:txBody>
                    <a:bodyPr/>
                    <a:lstStyle/>
                    <a:p>
                      <a:pPr indent="0" lvl="0" marL="0" marR="0" rtl="0" algn="ctr">
                        <a:spcBef>
                          <a:spcPts val="0"/>
                        </a:spcBef>
                        <a:spcAft>
                          <a:spcPts val="0"/>
                        </a:spcAft>
                        <a:buNone/>
                      </a:pPr>
                      <a:r>
                        <a:rPr lang="nl" sz="1800" u="none" cap="none" strike="noStrike"/>
                        <a:t>Okt</a:t>
                      </a:r>
                      <a:endParaRPr sz="1100"/>
                    </a:p>
                  </a:txBody>
                  <a:tcPr marT="34300" marB="34300" marR="68600" marL="68600" anchor="ctr"/>
                </a:tc>
                <a:tc>
                  <a:txBody>
                    <a:bodyPr/>
                    <a:lstStyle/>
                    <a:p>
                      <a:pPr indent="0" lvl="0" marL="0" marR="0" rtl="0" algn="ctr">
                        <a:spcBef>
                          <a:spcPts val="0"/>
                        </a:spcBef>
                        <a:spcAft>
                          <a:spcPts val="0"/>
                        </a:spcAft>
                        <a:buNone/>
                      </a:pPr>
                      <a:r>
                        <a:rPr lang="nl" sz="1800" u="none" cap="none" strike="noStrike"/>
                        <a:t>Nov</a:t>
                      </a:r>
                      <a:endParaRPr sz="1100"/>
                    </a:p>
                  </a:txBody>
                  <a:tcPr marT="34300" marB="34300" marR="68600" marL="68600" anchor="ctr"/>
                </a:tc>
                <a:tc>
                  <a:txBody>
                    <a:bodyPr/>
                    <a:lstStyle/>
                    <a:p>
                      <a:pPr indent="0" lvl="0" marL="0" marR="0" rtl="0" algn="ctr">
                        <a:spcBef>
                          <a:spcPts val="0"/>
                        </a:spcBef>
                        <a:spcAft>
                          <a:spcPts val="0"/>
                        </a:spcAft>
                        <a:buNone/>
                      </a:pPr>
                      <a:r>
                        <a:rPr lang="nl" sz="1800" u="none" cap="none" strike="noStrike"/>
                        <a:t>Dec</a:t>
                      </a:r>
                      <a:endParaRPr sz="1100"/>
                    </a:p>
                  </a:txBody>
                  <a:tcPr marT="34300" marB="34300" marR="68600" marL="68600" anchor="ctr"/>
                </a:tc>
              </a:tr>
              <a:tr h="278150">
                <a:tc>
                  <a:txBody>
                    <a:bodyPr/>
                    <a:lstStyle/>
                    <a:p>
                      <a:pPr indent="0" lvl="0" marL="0" marR="0" rtl="0" algn="l">
                        <a:lnSpc>
                          <a:spcPct val="107000"/>
                        </a:lnSpc>
                        <a:spcBef>
                          <a:spcPts val="0"/>
                        </a:spcBef>
                        <a:spcAft>
                          <a:spcPts val="0"/>
                        </a:spcAft>
                        <a:buNone/>
                      </a:pPr>
                      <a:r>
                        <a:rPr lang="nl" sz="2100" u="none" cap="none" strike="noStrike"/>
                        <a:t>Screening literatuur</a:t>
                      </a:r>
                      <a:endParaRPr b="1" sz="2100" u="none" cap="none" strike="noStrike">
                        <a:latin typeface="Arial"/>
                        <a:ea typeface="Arial"/>
                        <a:cs typeface="Arial"/>
                        <a:sym typeface="Arial"/>
                      </a:endParaRPr>
                    </a:p>
                  </a:txBody>
                  <a:tcPr marT="0" marB="0" marR="51425" marL="51425"/>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r>
              <a:tr h="278150">
                <a:tc>
                  <a:txBody>
                    <a:bodyPr/>
                    <a:lstStyle/>
                    <a:p>
                      <a:pPr indent="0" lvl="0" marL="0" marR="0" rtl="0" algn="l">
                        <a:lnSpc>
                          <a:spcPct val="107000"/>
                        </a:lnSpc>
                        <a:spcBef>
                          <a:spcPts val="0"/>
                        </a:spcBef>
                        <a:spcAft>
                          <a:spcPts val="0"/>
                        </a:spcAft>
                        <a:buNone/>
                      </a:pPr>
                      <a:r>
                        <a:rPr lang="nl" sz="2100" u="none" cap="none" strike="noStrike"/>
                        <a:t>Stakeholder interviews</a:t>
                      </a:r>
                      <a:endParaRPr b="1" sz="2100" u="none" cap="none" strike="noStrike">
                        <a:latin typeface="Arial"/>
                        <a:ea typeface="Arial"/>
                        <a:cs typeface="Arial"/>
                        <a:sym typeface="Arial"/>
                      </a:endParaRPr>
                    </a:p>
                  </a:txBody>
                  <a:tcPr marT="0" marB="0" marR="51425" marL="51425"/>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r>
              <a:tr h="278150">
                <a:tc>
                  <a:txBody>
                    <a:bodyPr/>
                    <a:lstStyle/>
                    <a:p>
                      <a:pPr indent="0" lvl="0" marL="0" marR="0" rtl="0" algn="l">
                        <a:lnSpc>
                          <a:spcPct val="107000"/>
                        </a:lnSpc>
                        <a:spcBef>
                          <a:spcPts val="0"/>
                        </a:spcBef>
                        <a:spcAft>
                          <a:spcPts val="0"/>
                        </a:spcAft>
                        <a:buNone/>
                      </a:pPr>
                      <a:r>
                        <a:rPr lang="nl" sz="2100" u="none" cap="none" strike="noStrike"/>
                        <a:t>Ontwikkeling vragenlijst</a:t>
                      </a:r>
                      <a:endParaRPr b="1" sz="2100" u="none" cap="none" strike="noStrike">
                        <a:latin typeface="Arial"/>
                        <a:ea typeface="Arial"/>
                        <a:cs typeface="Arial"/>
                        <a:sym typeface="Arial"/>
                      </a:endParaRPr>
                    </a:p>
                  </a:txBody>
                  <a:tcPr marT="0" marB="0" marR="51425" marL="51425"/>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r>
              <a:tr h="278150">
                <a:tc>
                  <a:txBody>
                    <a:bodyPr/>
                    <a:lstStyle/>
                    <a:p>
                      <a:pPr indent="0" lvl="0" marL="0" marR="0" rtl="0" algn="l">
                        <a:lnSpc>
                          <a:spcPct val="107000"/>
                        </a:lnSpc>
                        <a:spcBef>
                          <a:spcPts val="0"/>
                        </a:spcBef>
                        <a:spcAft>
                          <a:spcPts val="0"/>
                        </a:spcAft>
                        <a:buNone/>
                      </a:pPr>
                      <a:r>
                        <a:rPr lang="nl" sz="2100" u="none" cap="none" strike="noStrike"/>
                        <a:t>Ethisch Comité</a:t>
                      </a:r>
                      <a:endParaRPr sz="1100"/>
                    </a:p>
                  </a:txBody>
                  <a:tcPr marT="0" marB="0" marR="51425" marL="51425"/>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r>
              <a:tr h="278150">
                <a:tc>
                  <a:txBody>
                    <a:bodyPr/>
                    <a:lstStyle/>
                    <a:p>
                      <a:pPr indent="0" lvl="0" marL="0" marR="0" rtl="0" algn="l">
                        <a:lnSpc>
                          <a:spcPct val="107000"/>
                        </a:lnSpc>
                        <a:spcBef>
                          <a:spcPts val="0"/>
                        </a:spcBef>
                        <a:spcAft>
                          <a:spcPts val="0"/>
                        </a:spcAft>
                        <a:buNone/>
                      </a:pPr>
                      <a:r>
                        <a:rPr lang="nl" sz="2100" u="none" cap="none" strike="noStrike"/>
                        <a:t>Piloottesten</a:t>
                      </a:r>
                      <a:endParaRPr b="0" sz="2100" u="none" cap="none" strike="noStrike">
                        <a:latin typeface="Arial"/>
                        <a:ea typeface="Arial"/>
                        <a:cs typeface="Arial"/>
                        <a:sym typeface="Arial"/>
                      </a:endParaRPr>
                    </a:p>
                  </a:txBody>
                  <a:tcPr marT="0" marB="0" marR="51425" marL="51425"/>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r>
              <a:tr h="278150">
                <a:tc>
                  <a:txBody>
                    <a:bodyPr/>
                    <a:lstStyle/>
                    <a:p>
                      <a:pPr indent="0" lvl="0" marL="0" marR="0" rtl="0" algn="l">
                        <a:lnSpc>
                          <a:spcPct val="107000"/>
                        </a:lnSpc>
                        <a:spcBef>
                          <a:spcPts val="0"/>
                        </a:spcBef>
                        <a:spcAft>
                          <a:spcPts val="0"/>
                        </a:spcAft>
                        <a:buNone/>
                      </a:pPr>
                      <a:r>
                        <a:rPr lang="nl" sz="2100" u="none" cap="none" strike="noStrike"/>
                        <a:t>Datacollectie</a:t>
                      </a:r>
                      <a:endParaRPr b="1" sz="2100" u="none" cap="none" strike="noStrike">
                        <a:latin typeface="Arial"/>
                        <a:ea typeface="Arial"/>
                        <a:cs typeface="Arial"/>
                        <a:sym typeface="Arial"/>
                      </a:endParaRPr>
                    </a:p>
                  </a:txBody>
                  <a:tcPr marT="0" marB="0" marR="51425" marL="51425"/>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r>
              <a:tr h="278150">
                <a:tc>
                  <a:txBody>
                    <a:bodyPr/>
                    <a:lstStyle/>
                    <a:p>
                      <a:pPr indent="0" lvl="0" marL="0" marR="0" rtl="0" algn="l">
                        <a:lnSpc>
                          <a:spcPct val="107000"/>
                        </a:lnSpc>
                        <a:spcBef>
                          <a:spcPts val="0"/>
                        </a:spcBef>
                        <a:spcAft>
                          <a:spcPts val="0"/>
                        </a:spcAft>
                        <a:buNone/>
                      </a:pPr>
                      <a:r>
                        <a:rPr lang="nl" sz="2100" u="none" cap="none" strike="noStrike"/>
                        <a:t>Dataverwerking</a:t>
                      </a:r>
                      <a:endParaRPr b="1" sz="2100" u="none" cap="none" strike="noStrike">
                        <a:latin typeface="Arial"/>
                        <a:ea typeface="Arial"/>
                        <a:cs typeface="Arial"/>
                        <a:sym typeface="Arial"/>
                      </a:endParaRPr>
                    </a:p>
                  </a:txBody>
                  <a:tcPr marT="0" marB="0" marR="51425" marL="51425"/>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t/>
                      </a:r>
                      <a:endParaRPr sz="2100" u="none" cap="none" strike="noStrike"/>
                    </a:p>
                  </a:txBody>
                  <a:tcPr marT="34300" marB="34300" marR="68600" marL="68600"/>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c>
                  <a:txBody>
                    <a:bodyPr/>
                    <a:lstStyle/>
                    <a:p>
                      <a:pPr indent="0" lvl="0" marL="0" marR="0" rtl="0" algn="ctr">
                        <a:spcBef>
                          <a:spcPts val="0"/>
                        </a:spcBef>
                        <a:spcAft>
                          <a:spcPts val="0"/>
                        </a:spcAft>
                        <a:buNone/>
                      </a:pPr>
                      <a:r>
                        <a:rPr lang="nl" sz="2100" u="none" cap="none" strike="noStrike"/>
                        <a:t>X</a:t>
                      </a:r>
                      <a:endParaRPr sz="1100"/>
                    </a:p>
                  </a:txBody>
                  <a:tcPr marT="34300" marB="34300" marR="68600" marL="68600"/>
                </a:tc>
              </a:tr>
            </a:tbl>
          </a:graphicData>
        </a:graphic>
      </p:graphicFrame>
      <p:sp>
        <p:nvSpPr>
          <p:cNvPr id="445" name="Google Shape;445;p57"/>
          <p:cNvSpPr/>
          <p:nvPr/>
        </p:nvSpPr>
        <p:spPr>
          <a:xfrm>
            <a:off x="4896036" y="1272489"/>
            <a:ext cx="972000" cy="3063300"/>
          </a:xfrm>
          <a:prstGeom prst="rect">
            <a:avLst/>
          </a:prstGeom>
          <a:noFill/>
          <a:ln cap="flat" cmpd="sng" w="25400">
            <a:solidFill>
              <a:srgbClr val="966E00"/>
            </a:solidFill>
            <a:prstDash val="dot"/>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8"/>
          <p:cNvSpPr txBox="1"/>
          <p:nvPr>
            <p:ph type="title"/>
          </p:nvPr>
        </p:nvSpPr>
        <p:spPr>
          <a:xfrm>
            <a:off x="2627313" y="1"/>
            <a:ext cx="6121500" cy="9513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None/>
            </a:pPr>
            <a:r>
              <a:rPr lang="nl">
                <a:solidFill>
                  <a:srgbClr val="546C24"/>
                </a:solidFill>
              </a:rPr>
              <a:t>Contactgegevens</a:t>
            </a:r>
            <a:endParaRPr/>
          </a:p>
        </p:txBody>
      </p:sp>
      <p:sp>
        <p:nvSpPr>
          <p:cNvPr id="451" name="Google Shape;451;p58"/>
          <p:cNvSpPr txBox="1"/>
          <p:nvPr>
            <p:ph idx="1" type="body"/>
          </p:nvPr>
        </p:nvSpPr>
        <p:spPr>
          <a:xfrm>
            <a:off x="466726" y="1275160"/>
            <a:ext cx="8208900" cy="3086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2100"/>
              <a:buNone/>
            </a:pPr>
            <a:r>
              <a:rPr lang="nl"/>
              <a:t>	Gebouw K3, 4</a:t>
            </a:r>
            <a:r>
              <a:rPr baseline="30000" lang="nl"/>
              <a:t>de</a:t>
            </a:r>
            <a:r>
              <a:rPr lang="nl"/>
              <a:t> verdieping</a:t>
            </a:r>
            <a:endParaRPr/>
          </a:p>
          <a:p>
            <a:pPr indent="0" lvl="0" marL="0" rtl="0" algn="l">
              <a:spcBef>
                <a:spcPts val="400"/>
              </a:spcBef>
              <a:spcAft>
                <a:spcPts val="0"/>
              </a:spcAft>
              <a:buSzPts val="2100"/>
              <a:buNone/>
            </a:pPr>
            <a:r>
              <a:rPr lang="nl"/>
              <a:t>	Corneel Heymanslaan 10 - ingang 42</a:t>
            </a:r>
            <a:endParaRPr/>
          </a:p>
          <a:p>
            <a:pPr indent="0" lvl="0" marL="0" rtl="0" algn="l">
              <a:spcBef>
                <a:spcPts val="400"/>
              </a:spcBef>
              <a:spcAft>
                <a:spcPts val="0"/>
              </a:spcAft>
              <a:buSzPts val="2100"/>
              <a:buNone/>
            </a:pPr>
            <a:r>
              <a:rPr lang="nl"/>
              <a:t>	9000 Gent</a:t>
            </a:r>
            <a:endParaRPr/>
          </a:p>
          <a:p>
            <a:pPr indent="0" lvl="0" marL="0" rtl="0" algn="l">
              <a:spcBef>
                <a:spcPts val="400"/>
              </a:spcBef>
              <a:spcAft>
                <a:spcPts val="0"/>
              </a:spcAft>
              <a:buSzPts val="2100"/>
              <a:buNone/>
            </a:pPr>
            <a:r>
              <a:t/>
            </a:r>
            <a:endParaRPr/>
          </a:p>
          <a:p>
            <a:pPr indent="0" lvl="0" marL="0" rtl="0" algn="l">
              <a:spcBef>
                <a:spcPts val="400"/>
              </a:spcBef>
              <a:spcAft>
                <a:spcPts val="0"/>
              </a:spcAft>
              <a:buSzPts val="2100"/>
              <a:buNone/>
            </a:pPr>
            <a:r>
              <a:rPr lang="nl"/>
              <a:t>	EvaLilie.Pattyn@ugent.be</a:t>
            </a:r>
            <a:br>
              <a:rPr lang="nl"/>
            </a:br>
            <a:r>
              <a:rPr lang="nl"/>
              <a:t>	</a:t>
            </a:r>
            <a:endParaRPr/>
          </a:p>
          <a:p>
            <a:pPr indent="0" lvl="0" marL="0" rtl="0" algn="l">
              <a:spcBef>
                <a:spcPts val="400"/>
              </a:spcBef>
              <a:spcAft>
                <a:spcPts val="0"/>
              </a:spcAft>
              <a:buSzPts val="2100"/>
              <a:buNone/>
            </a:pPr>
            <a:r>
              <a:rPr lang="nl"/>
              <a:t>	+32 9 332 83 56</a:t>
            </a:r>
            <a:endParaRPr/>
          </a:p>
        </p:txBody>
      </p:sp>
      <p:pic>
        <p:nvPicPr>
          <p:cNvPr descr="Home" id="452" name="Google Shape;452;p58"/>
          <p:cNvPicPr preferRelativeResize="0"/>
          <p:nvPr/>
        </p:nvPicPr>
        <p:blipFill rotWithShape="1">
          <a:blip r:embed="rId3">
            <a:alphaModFix/>
          </a:blip>
          <a:srcRect b="0" l="0" r="0" t="0"/>
          <a:stretch/>
        </p:blipFill>
        <p:spPr>
          <a:xfrm>
            <a:off x="359532" y="1275160"/>
            <a:ext cx="540000" cy="540000"/>
          </a:xfrm>
          <a:prstGeom prst="rect">
            <a:avLst/>
          </a:prstGeom>
          <a:noFill/>
          <a:ln>
            <a:noFill/>
          </a:ln>
        </p:spPr>
      </p:pic>
      <p:pic>
        <p:nvPicPr>
          <p:cNvPr descr="Email" id="453" name="Google Shape;453;p58"/>
          <p:cNvPicPr preferRelativeResize="0"/>
          <p:nvPr/>
        </p:nvPicPr>
        <p:blipFill rotWithShape="1">
          <a:blip r:embed="rId4">
            <a:alphaModFix/>
          </a:blip>
          <a:srcRect b="0" l="0" r="0" t="0"/>
          <a:stretch/>
        </p:blipFill>
        <p:spPr>
          <a:xfrm>
            <a:off x="359532" y="2679762"/>
            <a:ext cx="540000" cy="540000"/>
          </a:xfrm>
          <a:prstGeom prst="rect">
            <a:avLst/>
          </a:prstGeom>
          <a:noFill/>
          <a:ln>
            <a:noFill/>
          </a:ln>
        </p:spPr>
      </p:pic>
      <p:pic>
        <p:nvPicPr>
          <p:cNvPr descr="Receiver" id="454" name="Google Shape;454;p58"/>
          <p:cNvPicPr preferRelativeResize="0"/>
          <p:nvPr/>
        </p:nvPicPr>
        <p:blipFill rotWithShape="1">
          <a:blip r:embed="rId5">
            <a:alphaModFix/>
          </a:blip>
          <a:srcRect b="0" l="0" r="0" t="0"/>
          <a:stretch/>
        </p:blipFill>
        <p:spPr>
          <a:xfrm>
            <a:off x="359532" y="3435846"/>
            <a:ext cx="540000" cy="54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Evaluatie en beoordeling</a:t>
            </a:r>
            <a:endParaRPr/>
          </a:p>
        </p:txBody>
      </p:sp>
      <p:sp>
        <p:nvSpPr>
          <p:cNvPr id="460" name="Google Shape;460;p59"/>
          <p:cNvSpPr txBox="1"/>
          <p:nvPr>
            <p:ph idx="1" type="body"/>
          </p:nvPr>
        </p:nvSpPr>
        <p:spPr>
          <a:xfrm>
            <a:off x="311700" y="1017725"/>
            <a:ext cx="8520600" cy="3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Het BVR van 16/09/22 </a:t>
            </a:r>
            <a:r>
              <a:rPr i="1" lang="nl"/>
              <a:t>“tot wijziging van het BVR van 22 februari 2013 betreffende rechtstreeks toegankelijke hulp voor personen met een handicap wat betreft de organisatie van een pilootfase voor het ontwikkelen en uitproberen van nieuwe mogelijkheden voor rechtstreeks toegankelijke hulp”</a:t>
            </a:r>
            <a:r>
              <a:rPr lang="nl"/>
              <a:t> bepaalt de spelregels.</a:t>
            </a:r>
            <a:endParaRPr/>
          </a:p>
          <a:p>
            <a:pPr indent="0" lvl="0" marL="0" rtl="0" algn="l">
              <a:spcBef>
                <a:spcPts val="1600"/>
              </a:spcBef>
              <a:spcAft>
                <a:spcPts val="0"/>
              </a:spcAft>
              <a:buNone/>
            </a:pPr>
            <a:r>
              <a:rPr lang="nl"/>
              <a:t>Dit betekent o.m.</a:t>
            </a:r>
            <a:endParaRPr/>
          </a:p>
          <a:p>
            <a:pPr indent="-342900" lvl="0" marL="457200" rtl="0" algn="l">
              <a:spcBef>
                <a:spcPts val="1600"/>
              </a:spcBef>
              <a:spcAft>
                <a:spcPts val="0"/>
              </a:spcAft>
              <a:buSzPts val="1800"/>
              <a:buChar char="●"/>
            </a:pPr>
            <a:r>
              <a:rPr lang="nl"/>
              <a:t>piloot en erkenning tot en met juni 2024</a:t>
            </a:r>
            <a:endParaRPr/>
          </a:p>
          <a:p>
            <a:pPr indent="-342900" lvl="0" marL="457200" rtl="0" algn="l">
              <a:spcBef>
                <a:spcPts val="0"/>
              </a:spcBef>
              <a:spcAft>
                <a:spcPts val="0"/>
              </a:spcAft>
              <a:buSzPts val="1800"/>
              <a:buChar char="●"/>
            </a:pPr>
            <a:r>
              <a:rPr lang="nl"/>
              <a:t>mogelijkheid tot aanvraag verlenging erkenning tot en met eind maart 2024</a:t>
            </a:r>
            <a:endParaRPr/>
          </a:p>
          <a:p>
            <a:pPr indent="-342900" lvl="0" marL="457200" rtl="0" algn="l">
              <a:spcBef>
                <a:spcPts val="0"/>
              </a:spcBef>
              <a:spcAft>
                <a:spcPts val="0"/>
              </a:spcAft>
              <a:buSzPts val="1800"/>
              <a:buChar char="●"/>
            </a:pPr>
            <a:r>
              <a:rPr lang="nl"/>
              <a:t>beoordeling en beslissing mbt erkenning door VAPH</a:t>
            </a:r>
            <a:endParaRPr/>
          </a:p>
          <a:p>
            <a:pPr indent="-342900" lvl="0" marL="457200" rtl="0" algn="l">
              <a:spcBef>
                <a:spcPts val="0"/>
              </a:spcBef>
              <a:spcAft>
                <a:spcPts val="0"/>
              </a:spcAft>
              <a:buSzPts val="1800"/>
              <a:buChar char="●"/>
            </a:pPr>
            <a:r>
              <a:rPr lang="nl"/>
              <a:t>mogelijkheid om aandachts-/werkpunten te formuleren die weggewerkt moeten worden ifv verlenging erkenning</a:t>
            </a:r>
            <a:endParaRPr/>
          </a:p>
          <a:p>
            <a:pPr indent="0" lvl="0" marL="0" rtl="0" algn="l">
              <a:spcBef>
                <a:spcPts val="1600"/>
              </a:spcBef>
              <a:spcAft>
                <a:spcPts val="1600"/>
              </a:spcAft>
              <a:buNone/>
            </a:pPr>
            <a:r>
              <a:t/>
            </a:r>
            <a:endParaRPr/>
          </a:p>
        </p:txBody>
      </p:sp>
      <p:sp>
        <p:nvSpPr>
          <p:cNvPr id="461" name="Google Shape;461;p59"/>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hlink"/>
                </a:solidFill>
              </a:rPr>
              <a:t>Evaluatie en beoordeling</a:t>
            </a:r>
            <a:endParaRPr/>
          </a:p>
        </p:txBody>
      </p:sp>
      <p:sp>
        <p:nvSpPr>
          <p:cNvPr id="467" name="Google Shape;467;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Individuele opvolging en rapportering door 8 inhoudelijk contactpersonen:</a:t>
            </a:r>
            <a:endParaRPr/>
          </a:p>
          <a:p>
            <a:pPr indent="-342900" lvl="0" marL="457200" rtl="0" algn="l">
              <a:spcBef>
                <a:spcPts val="1600"/>
              </a:spcBef>
              <a:spcAft>
                <a:spcPts val="0"/>
              </a:spcAft>
              <a:buSzPts val="1800"/>
              <a:buChar char="●"/>
            </a:pPr>
            <a:r>
              <a:rPr lang="nl"/>
              <a:t>individuele gesprekken en eventueel plaatsbezoeken</a:t>
            </a:r>
            <a:endParaRPr/>
          </a:p>
          <a:p>
            <a:pPr indent="-342900" lvl="0" marL="457200" rtl="0" algn="l">
              <a:spcBef>
                <a:spcPts val="0"/>
              </a:spcBef>
              <a:spcAft>
                <a:spcPts val="0"/>
              </a:spcAft>
              <a:buSzPts val="1800"/>
              <a:buChar char="●"/>
            </a:pPr>
            <a:r>
              <a:rPr lang="nl"/>
              <a:t>zicht krijgen op (verloop van) het initiatieven, benoemen en remediëren knelpunten, capteren bezorgdheden en (beleids)vragen, bijsturing vragen indien nodig</a:t>
            </a:r>
            <a:endParaRPr/>
          </a:p>
          <a:p>
            <a:pPr indent="-342900" lvl="0" marL="457200" rtl="0" algn="l">
              <a:spcBef>
                <a:spcPts val="0"/>
              </a:spcBef>
              <a:spcAft>
                <a:spcPts val="0"/>
              </a:spcAft>
              <a:buSzPts val="1800"/>
              <a:buChar char="●"/>
            </a:pPr>
            <a:r>
              <a:rPr lang="nl"/>
              <a:t>informatie verzamelen, vaststellingen en inzichten documenteren, cijfers opvolgen en interpreteren</a:t>
            </a:r>
            <a:endParaRPr/>
          </a:p>
          <a:p>
            <a:pPr indent="-342900" lvl="0" marL="457200" rtl="0" algn="l">
              <a:spcBef>
                <a:spcPts val="0"/>
              </a:spcBef>
              <a:spcAft>
                <a:spcPts val="0"/>
              </a:spcAft>
              <a:buSzPts val="1800"/>
              <a:buChar char="●"/>
            </a:pPr>
            <a:r>
              <a:rPr lang="nl"/>
              <a:t>uiteindelijk ontwerprapport opmaken ifv beslissing over verlengen erkenning</a:t>
            </a:r>
            <a:endParaRPr/>
          </a:p>
        </p:txBody>
      </p:sp>
      <p:sp>
        <p:nvSpPr>
          <p:cNvPr id="468" name="Google Shape;468;p60"/>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Evaluatie en beoordeling</a:t>
            </a:r>
            <a:endParaRPr/>
          </a:p>
        </p:txBody>
      </p:sp>
      <p:sp>
        <p:nvSpPr>
          <p:cNvPr id="474" name="Google Shape;474;p61"/>
          <p:cNvSpPr txBox="1"/>
          <p:nvPr>
            <p:ph idx="1" type="body"/>
          </p:nvPr>
        </p:nvSpPr>
        <p:spPr>
          <a:xfrm>
            <a:off x="311700" y="1076275"/>
            <a:ext cx="8520600" cy="387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Belangrijke elementen in de beoordeling:</a:t>
            </a:r>
            <a:endParaRPr/>
          </a:p>
          <a:p>
            <a:pPr indent="-342900" lvl="0" marL="457200" rtl="0" algn="l">
              <a:spcBef>
                <a:spcPts val="1600"/>
              </a:spcBef>
              <a:spcAft>
                <a:spcPts val="0"/>
              </a:spcAft>
              <a:buSzPts val="1800"/>
              <a:buChar char="●"/>
            </a:pPr>
            <a:r>
              <a:rPr lang="nl"/>
              <a:t>periode waarin het initiatief feitelijk actief was </a:t>
            </a:r>
            <a:endParaRPr/>
          </a:p>
          <a:p>
            <a:pPr indent="-342900" lvl="0" marL="457200" rtl="0" algn="l">
              <a:spcBef>
                <a:spcPts val="0"/>
              </a:spcBef>
              <a:spcAft>
                <a:spcPts val="0"/>
              </a:spcAft>
              <a:buSzPts val="1800"/>
              <a:buChar char="●"/>
            </a:pPr>
            <a:r>
              <a:rPr lang="nl"/>
              <a:t>formele erkenningsvoorwaarden (nieuwe aanbieders)</a:t>
            </a:r>
            <a:endParaRPr/>
          </a:p>
          <a:p>
            <a:pPr indent="-342900" lvl="0" marL="457200" rtl="0" algn="l">
              <a:spcBef>
                <a:spcPts val="0"/>
              </a:spcBef>
              <a:spcAft>
                <a:spcPts val="0"/>
              </a:spcAft>
              <a:buSzPts val="1800"/>
              <a:buChar char="●"/>
            </a:pPr>
            <a:r>
              <a:rPr lang="nl"/>
              <a:t>inhoudelijke meerwaarde/bijdrage van het initiatief aan de pilootfase (cf de oorspronkelijke aanvraag)</a:t>
            </a:r>
            <a:endParaRPr/>
          </a:p>
          <a:p>
            <a:pPr indent="-342900" lvl="0" marL="457200" rtl="0" algn="l">
              <a:spcBef>
                <a:spcPts val="0"/>
              </a:spcBef>
              <a:spcAft>
                <a:spcPts val="0"/>
              </a:spcAft>
              <a:buSzPts val="1800"/>
              <a:buChar char="●"/>
            </a:pPr>
            <a:r>
              <a:rPr lang="nl"/>
              <a:t>leefbaarheid (financieel, praktisch-organisatorisch) van initiatief op langere termijn</a:t>
            </a:r>
            <a:endParaRPr/>
          </a:p>
          <a:p>
            <a:pPr indent="-342900" lvl="0" marL="457200" rtl="0" algn="l">
              <a:spcBef>
                <a:spcPts val="0"/>
              </a:spcBef>
              <a:spcAft>
                <a:spcPts val="0"/>
              </a:spcAft>
              <a:buSzPts val="1800"/>
              <a:buChar char="●"/>
            </a:pPr>
            <a:r>
              <a:rPr lang="nl"/>
              <a:t>inzet en registratie van de cliëntgebonden ondersteuningsfuncties (vernieuwend, conform de 4 basisprincipes, correcte aanrekening en registratie)</a:t>
            </a:r>
            <a:endParaRPr/>
          </a:p>
          <a:p>
            <a:pPr indent="-342900" lvl="0" marL="457200" rtl="0" algn="l">
              <a:spcBef>
                <a:spcPts val="0"/>
              </a:spcBef>
              <a:spcAft>
                <a:spcPts val="0"/>
              </a:spcAft>
              <a:buSzPts val="1800"/>
              <a:buChar char="●"/>
            </a:pPr>
            <a:r>
              <a:rPr lang="nl"/>
              <a:t>inzet en registratie van outreach (lange termijn impact op andere organisaties en de wijze waarop ze omgaan en werken met personen met een vermoeden van handicap)</a:t>
            </a:r>
            <a:endParaRPr/>
          </a:p>
          <a:p>
            <a:pPr indent="0" lvl="0" marL="0" rtl="0" algn="l">
              <a:spcBef>
                <a:spcPts val="1600"/>
              </a:spcBef>
              <a:spcAft>
                <a:spcPts val="1600"/>
              </a:spcAft>
              <a:buNone/>
            </a:pPr>
            <a:r>
              <a:t/>
            </a:r>
            <a:endParaRPr/>
          </a:p>
        </p:txBody>
      </p:sp>
      <p:sp>
        <p:nvSpPr>
          <p:cNvPr id="475" name="Google Shape;475;p61"/>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Evaluatie en beoordeling</a:t>
            </a:r>
            <a:endParaRPr/>
          </a:p>
        </p:txBody>
      </p:sp>
      <p:sp>
        <p:nvSpPr>
          <p:cNvPr id="481" name="Google Shape;481;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Aanpak en timing van de individuele beoordelingen:</a:t>
            </a:r>
            <a:endParaRPr/>
          </a:p>
          <a:p>
            <a:pPr indent="-342900" lvl="0" marL="457200" rtl="0" algn="l">
              <a:spcBef>
                <a:spcPts val="1600"/>
              </a:spcBef>
              <a:spcAft>
                <a:spcPts val="0"/>
              </a:spcAft>
              <a:buSzPts val="1800"/>
              <a:buChar char="●"/>
            </a:pPr>
            <a:r>
              <a:rPr lang="nl"/>
              <a:t>foto eind december 2023</a:t>
            </a:r>
            <a:endParaRPr/>
          </a:p>
          <a:p>
            <a:pPr indent="-342900" lvl="0" marL="457200" rtl="0" algn="l">
              <a:spcBef>
                <a:spcPts val="0"/>
              </a:spcBef>
              <a:spcAft>
                <a:spcPts val="0"/>
              </a:spcAft>
              <a:buSzPts val="1800"/>
              <a:buChar char="●"/>
            </a:pPr>
            <a:r>
              <a:rPr lang="nl"/>
              <a:t>ontwerprapporten tegen midden januari 2024</a:t>
            </a:r>
            <a:endParaRPr/>
          </a:p>
          <a:p>
            <a:pPr indent="-342900" lvl="0" marL="457200" rtl="0" algn="l">
              <a:spcBef>
                <a:spcPts val="0"/>
              </a:spcBef>
              <a:spcAft>
                <a:spcPts val="0"/>
              </a:spcAft>
              <a:buSzPts val="1800"/>
              <a:buChar char="●"/>
            </a:pPr>
            <a:r>
              <a:rPr lang="nl"/>
              <a:t>mogelijkheid tot feedback door de initiatieven tot 26 januari 2024</a:t>
            </a:r>
            <a:endParaRPr/>
          </a:p>
          <a:p>
            <a:pPr indent="-342900" lvl="0" marL="457200" rtl="0" algn="l">
              <a:spcBef>
                <a:spcPts val="0"/>
              </a:spcBef>
              <a:spcAft>
                <a:spcPts val="0"/>
              </a:spcAft>
              <a:buSzPts val="1800"/>
              <a:buChar char="●"/>
            </a:pPr>
            <a:r>
              <a:rPr lang="nl"/>
              <a:t>bespreking in interne VAPH commissie </a:t>
            </a:r>
            <a:r>
              <a:rPr lang="nl" sz="1600"/>
              <a:t>(= individuele contactpersonen, jurist, expert erkenningen, expert financieren)</a:t>
            </a:r>
            <a:r>
              <a:rPr lang="nl"/>
              <a:t> van 5 tot en met 23 februari 2024</a:t>
            </a:r>
            <a:endParaRPr/>
          </a:p>
          <a:p>
            <a:pPr indent="-342900" lvl="0" marL="457200" rtl="0" algn="l">
              <a:spcBef>
                <a:spcPts val="0"/>
              </a:spcBef>
              <a:spcAft>
                <a:spcPts val="0"/>
              </a:spcAft>
              <a:buSzPts val="1800"/>
              <a:buChar char="●"/>
            </a:pPr>
            <a:r>
              <a:rPr lang="nl"/>
              <a:t>advies van VAPH-commissie wordt bezorgd eind februari 2024 + sjabloon om verlenging erkenning aan te vragen</a:t>
            </a:r>
            <a:endParaRPr/>
          </a:p>
          <a:p>
            <a:pPr indent="-342900" lvl="0" marL="457200" rtl="0" algn="l">
              <a:spcBef>
                <a:spcPts val="0"/>
              </a:spcBef>
              <a:spcAft>
                <a:spcPts val="0"/>
              </a:spcAft>
              <a:buSzPts val="1800"/>
              <a:buChar char="●"/>
            </a:pPr>
            <a:r>
              <a:rPr lang="nl"/>
              <a:t>eind april 2024 beslissingsbrieven en aangepaste erkenningsbesluiten</a:t>
            </a:r>
            <a:endParaRPr/>
          </a:p>
        </p:txBody>
      </p:sp>
      <p:sp>
        <p:nvSpPr>
          <p:cNvPr id="482" name="Google Shape;482;p62"/>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Evaluatie en beoordeling</a:t>
            </a:r>
            <a:endParaRPr/>
          </a:p>
        </p:txBody>
      </p:sp>
      <p:sp>
        <p:nvSpPr>
          <p:cNvPr id="488" name="Google Shape;488;p63"/>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Beleidsaanbevelingen en voorstel bijsturing RTH besluit:</a:t>
            </a:r>
            <a:endParaRPr/>
          </a:p>
          <a:p>
            <a:pPr indent="-342900" lvl="0" marL="457200" rtl="0" algn="l">
              <a:spcBef>
                <a:spcPts val="1600"/>
              </a:spcBef>
              <a:spcAft>
                <a:spcPts val="0"/>
              </a:spcAft>
              <a:buSzPts val="1800"/>
              <a:buChar char="●"/>
            </a:pPr>
            <a:r>
              <a:rPr lang="nl"/>
              <a:t>in principe voor het einde van de regeerperiode</a:t>
            </a:r>
            <a:endParaRPr/>
          </a:p>
          <a:p>
            <a:pPr indent="-342900" lvl="0" marL="457200" rtl="0" algn="l">
              <a:spcBef>
                <a:spcPts val="0"/>
              </a:spcBef>
              <a:spcAft>
                <a:spcPts val="0"/>
              </a:spcAft>
              <a:buSzPts val="1800"/>
              <a:buChar char="●"/>
            </a:pPr>
            <a:r>
              <a:rPr lang="nl"/>
              <a:t>voor zover reeds voldoende ervaringen en inzichten beschikbaar om definitieve uitspraken te kunnen doen</a:t>
            </a:r>
            <a:endParaRPr/>
          </a:p>
          <a:p>
            <a:pPr indent="-342900" lvl="0" marL="457200" rtl="0" algn="l">
              <a:spcBef>
                <a:spcPts val="0"/>
              </a:spcBef>
              <a:spcAft>
                <a:spcPts val="0"/>
              </a:spcAft>
              <a:buSzPts val="1800"/>
              <a:buChar char="●"/>
            </a:pPr>
            <a:r>
              <a:rPr lang="nl"/>
              <a:t>we zullen nog niet alle vragen kunnen beantwoorden en niet alle verwachtingen kunnen inlossen</a:t>
            </a:r>
            <a:endParaRPr/>
          </a:p>
          <a:p>
            <a:pPr indent="-342900" lvl="0" marL="457200" rtl="0" algn="l">
              <a:spcBef>
                <a:spcPts val="0"/>
              </a:spcBef>
              <a:spcAft>
                <a:spcPts val="0"/>
              </a:spcAft>
              <a:buSzPts val="1800"/>
              <a:buChar char="●"/>
            </a:pPr>
            <a:r>
              <a:rPr lang="nl"/>
              <a:t>in 2024 zetten we sowieso verder in op beleving gebruikers, op </a:t>
            </a:r>
            <a:r>
              <a:rPr lang="nl"/>
              <a:t>link van RTH en andere vormen van bijstand, dienstverlening en ondersteuning binnen én buiten de sector PmH en op intersectorale samenwerking, op toepasbaarheid en verruiming naar alle RTH-aanbieders</a:t>
            </a:r>
            <a:endParaRPr/>
          </a:p>
        </p:txBody>
      </p:sp>
      <p:sp>
        <p:nvSpPr>
          <p:cNvPr id="489" name="Google Shape;489;p63"/>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4"/>
          <p:cNvSpPr txBox="1"/>
          <p:nvPr>
            <p:ph type="title"/>
          </p:nvPr>
        </p:nvSpPr>
        <p:spPr>
          <a:xfrm>
            <a:off x="4825925" y="2049150"/>
            <a:ext cx="4045200" cy="10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l"/>
              <a:t>Interactief gedeelde</a:t>
            </a:r>
            <a:endParaRPr/>
          </a:p>
        </p:txBody>
      </p:sp>
      <p:sp>
        <p:nvSpPr>
          <p:cNvPr id="495" name="Google Shape;495;p64"/>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5"/>
          <p:cNvSpPr txBox="1"/>
          <p:nvPr>
            <p:ph idx="1" type="body"/>
          </p:nvPr>
        </p:nvSpPr>
        <p:spPr>
          <a:xfrm>
            <a:off x="311700" y="615050"/>
            <a:ext cx="8520600" cy="421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2000"/>
              <a:t>WAT?</a:t>
            </a:r>
            <a:endParaRPr b="1" sz="2000"/>
          </a:p>
          <a:p>
            <a:pPr indent="-342900" lvl="0" marL="457200" rtl="0" algn="l">
              <a:spcBef>
                <a:spcPts val="1600"/>
              </a:spcBef>
              <a:spcAft>
                <a:spcPts val="0"/>
              </a:spcAft>
              <a:buSzPts val="1800"/>
              <a:buAutoNum type="arabicParenR"/>
            </a:pPr>
            <a:r>
              <a:rPr b="1" lang="nl"/>
              <a:t>debat met panel en publiek</a:t>
            </a:r>
            <a:endParaRPr b="1"/>
          </a:p>
          <a:p>
            <a:pPr indent="0" lvl="0" marL="457200" rtl="0" algn="l">
              <a:spcBef>
                <a:spcPts val="1600"/>
              </a:spcBef>
              <a:spcAft>
                <a:spcPts val="0"/>
              </a:spcAft>
              <a:buNone/>
            </a:pPr>
            <a:r>
              <a:rPr i="1" lang="nl"/>
              <a:t>de 4 basisprincipes van het vernieuwde RTH beleid in de praktijk</a:t>
            </a:r>
            <a:endParaRPr i="1"/>
          </a:p>
          <a:p>
            <a:pPr indent="-342900" lvl="0" marL="457200" rtl="0" algn="l">
              <a:spcBef>
                <a:spcPts val="1600"/>
              </a:spcBef>
              <a:spcAft>
                <a:spcPts val="0"/>
              </a:spcAft>
              <a:buSzPts val="1800"/>
              <a:buAutoNum type="arabicParenR"/>
            </a:pPr>
            <a:r>
              <a:rPr b="1" lang="nl"/>
              <a:t>ronde tafelgesprekken</a:t>
            </a:r>
            <a:r>
              <a:rPr b="1" lang="nl"/>
              <a:t> ifv </a:t>
            </a:r>
            <a:r>
              <a:rPr b="1" lang="nl"/>
              <a:t>ontmoeten, ervaringen uitwisselen en inspireren </a:t>
            </a:r>
            <a:endParaRPr b="1"/>
          </a:p>
          <a:p>
            <a:pPr indent="0" lvl="0" marL="457200" rtl="0" algn="l">
              <a:spcBef>
                <a:spcPts val="1600"/>
              </a:spcBef>
              <a:spcAft>
                <a:spcPts val="0"/>
              </a:spcAft>
              <a:buNone/>
            </a:pPr>
            <a:r>
              <a:rPr i="1" lang="nl"/>
              <a:t>procesverloop en inhoud van de initiatieven: wat kunnen we leren van elkaar?</a:t>
            </a:r>
            <a:endParaRPr i="1"/>
          </a:p>
          <a:p>
            <a:pPr indent="-342900" lvl="0" marL="457200" rtl="0" algn="l">
              <a:spcBef>
                <a:spcPts val="1600"/>
              </a:spcBef>
              <a:spcAft>
                <a:spcPts val="0"/>
              </a:spcAft>
              <a:buSzPts val="1800"/>
              <a:buAutoNum type="arabicParenR"/>
            </a:pPr>
            <a:r>
              <a:rPr b="1" lang="nl"/>
              <a:t>extra vragen en contacten</a:t>
            </a:r>
            <a:r>
              <a:rPr b="1" lang="nl"/>
              <a:t> - uitwisseling via de panelen</a:t>
            </a:r>
            <a:endParaRPr b="1"/>
          </a:p>
          <a:p>
            <a:pPr indent="-342900" lvl="0" marL="914400" rtl="0" algn="l">
              <a:spcBef>
                <a:spcPts val="0"/>
              </a:spcBef>
              <a:spcAft>
                <a:spcPts val="0"/>
              </a:spcAft>
              <a:buSzPts val="1800"/>
              <a:buChar char="●"/>
            </a:pPr>
            <a:r>
              <a:rPr lang="nl"/>
              <a:t>wat wil je vragen (aan VAPH, aan andere initiatiefnemers)?</a:t>
            </a:r>
            <a:endParaRPr/>
          </a:p>
          <a:p>
            <a:pPr indent="-342900" lvl="0" marL="914400" rtl="0" algn="l">
              <a:spcBef>
                <a:spcPts val="0"/>
              </a:spcBef>
              <a:spcAft>
                <a:spcPts val="0"/>
              </a:spcAft>
              <a:buSzPts val="1800"/>
              <a:buChar char="●"/>
            </a:pPr>
            <a:r>
              <a:rPr lang="nl"/>
              <a:t>wat wil je delen (met VAPH, met andere initiatiefnemers, breder)?</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501" name="Google Shape;501;p65"/>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6"/>
          <p:cNvSpPr txBox="1"/>
          <p:nvPr>
            <p:ph idx="1" type="body"/>
          </p:nvPr>
        </p:nvSpPr>
        <p:spPr>
          <a:xfrm>
            <a:off x="311700" y="402775"/>
            <a:ext cx="8520600" cy="416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2000"/>
              <a:t>HOE?</a:t>
            </a:r>
            <a:endParaRPr b="1" sz="2000"/>
          </a:p>
          <a:p>
            <a:pPr indent="0" lvl="0" marL="0" rtl="0" algn="l">
              <a:spcBef>
                <a:spcPts val="1600"/>
              </a:spcBef>
              <a:spcAft>
                <a:spcPts val="0"/>
              </a:spcAft>
              <a:buNone/>
            </a:pPr>
            <a:r>
              <a:rPr lang="nl"/>
              <a:t>2 groepen (zie naamsticker en deelnemerslijst)</a:t>
            </a:r>
            <a:endParaRPr/>
          </a:p>
          <a:p>
            <a:pPr indent="0" lvl="0" marL="0" rtl="0" algn="l">
              <a:spcBef>
                <a:spcPts val="1600"/>
              </a:spcBef>
              <a:spcAft>
                <a:spcPts val="0"/>
              </a:spcAft>
              <a:buNone/>
            </a:pPr>
            <a:r>
              <a:rPr lang="nl"/>
              <a:t>Groep 1</a:t>
            </a:r>
            <a:endParaRPr/>
          </a:p>
          <a:p>
            <a:pPr indent="-342900" lvl="0" marL="457200" rtl="0" algn="l">
              <a:spcBef>
                <a:spcPts val="1600"/>
              </a:spcBef>
              <a:spcAft>
                <a:spcPts val="0"/>
              </a:spcAft>
              <a:buSzPts val="1800"/>
              <a:buChar char="●"/>
            </a:pPr>
            <a:r>
              <a:rPr lang="nl"/>
              <a:t>14u30-15u15: panelgesprek (auditorium)</a:t>
            </a:r>
            <a:endParaRPr/>
          </a:p>
          <a:p>
            <a:pPr indent="-342900" lvl="0" marL="457200" rtl="0" algn="l">
              <a:spcBef>
                <a:spcPts val="0"/>
              </a:spcBef>
              <a:spcAft>
                <a:spcPts val="0"/>
              </a:spcAft>
              <a:buSzPts val="1800"/>
              <a:buChar char="●"/>
            </a:pPr>
            <a:r>
              <a:rPr lang="nl"/>
              <a:t>15u30 - 16u15: ronde tafel gesprekken (polyvalente ruimte)</a:t>
            </a:r>
            <a:endParaRPr/>
          </a:p>
          <a:p>
            <a:pPr indent="0" lvl="0" marL="0" rtl="0" algn="l">
              <a:spcBef>
                <a:spcPts val="1600"/>
              </a:spcBef>
              <a:spcAft>
                <a:spcPts val="0"/>
              </a:spcAft>
              <a:buNone/>
            </a:pPr>
            <a:r>
              <a:rPr lang="nl"/>
              <a:t>Groep 2</a:t>
            </a:r>
            <a:endParaRPr/>
          </a:p>
          <a:p>
            <a:pPr indent="-342900" lvl="0" marL="457200" rtl="0" algn="l">
              <a:spcBef>
                <a:spcPts val="1600"/>
              </a:spcBef>
              <a:spcAft>
                <a:spcPts val="0"/>
              </a:spcAft>
              <a:buSzPts val="1800"/>
              <a:buChar char="●"/>
            </a:pPr>
            <a:r>
              <a:rPr lang="nl"/>
              <a:t>14u30 - 15u15: ronde tafel gesprekken (polyvalente ruimte)</a:t>
            </a:r>
            <a:endParaRPr/>
          </a:p>
          <a:p>
            <a:pPr indent="-342900" lvl="0" marL="457200" rtl="0" algn="l">
              <a:spcBef>
                <a:spcPts val="0"/>
              </a:spcBef>
              <a:spcAft>
                <a:spcPts val="0"/>
              </a:spcAft>
              <a:buSzPts val="1800"/>
              <a:buChar char="●"/>
            </a:pPr>
            <a:r>
              <a:rPr lang="nl"/>
              <a:t>15u30 - 16u15: panelgesprek (auditorium)</a:t>
            </a:r>
            <a:endParaRPr/>
          </a:p>
          <a:p>
            <a:pPr indent="0" lvl="0" marL="0" rtl="0" algn="l">
              <a:spcBef>
                <a:spcPts val="1600"/>
              </a:spcBef>
              <a:spcAft>
                <a:spcPts val="1600"/>
              </a:spcAft>
              <a:buNone/>
            </a:pPr>
            <a:r>
              <a:rPr lang="nl"/>
              <a:t>16u30 Slotwoord en netwerking (met een glaasje)</a:t>
            </a:r>
            <a:endParaRPr/>
          </a:p>
        </p:txBody>
      </p:sp>
      <p:sp>
        <p:nvSpPr>
          <p:cNvPr id="507" name="Google Shape;507;p66"/>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INHOUD</a:t>
            </a:r>
            <a:endParaRPr/>
          </a:p>
        </p:txBody>
      </p:sp>
      <p:sp>
        <p:nvSpPr>
          <p:cNvPr id="319" name="Google Shape;319;p40"/>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nl" sz="2200"/>
              <a:t>13u - 14u15 </a:t>
            </a:r>
            <a:r>
              <a:rPr lang="nl" sz="2200"/>
              <a:t>plenair gedeelte</a:t>
            </a:r>
            <a:endParaRPr sz="2200"/>
          </a:p>
          <a:p>
            <a:pPr indent="0" lvl="0" marL="0" rtl="0" algn="l">
              <a:lnSpc>
                <a:spcPct val="200000"/>
              </a:lnSpc>
              <a:spcBef>
                <a:spcPts val="1600"/>
              </a:spcBef>
              <a:spcAft>
                <a:spcPts val="0"/>
              </a:spcAft>
              <a:buNone/>
            </a:pPr>
            <a:r>
              <a:rPr b="1" lang="nl" sz="2200"/>
              <a:t>14u30 - 16u30</a:t>
            </a:r>
            <a:r>
              <a:rPr lang="nl" sz="2200"/>
              <a:t> interactief gedeelte</a:t>
            </a:r>
            <a:endParaRPr sz="2200"/>
          </a:p>
          <a:p>
            <a:pPr indent="0" lvl="0" marL="0" rtl="0" algn="l">
              <a:lnSpc>
                <a:spcPct val="200000"/>
              </a:lnSpc>
              <a:spcBef>
                <a:spcPts val="1600"/>
              </a:spcBef>
              <a:spcAft>
                <a:spcPts val="0"/>
              </a:spcAft>
              <a:buNone/>
            </a:pPr>
            <a:r>
              <a:rPr b="1" lang="nl" sz="2200"/>
              <a:t>16u30</a:t>
            </a:r>
            <a:r>
              <a:rPr lang="nl" sz="2200"/>
              <a:t> Slotwoord en aansluitend mogelijkheid tot netwerking</a:t>
            </a:r>
            <a:endParaRPr sz="2200"/>
          </a:p>
          <a:p>
            <a:pPr indent="0" lvl="0" marL="0" rtl="0" algn="l">
              <a:lnSpc>
                <a:spcPct val="200000"/>
              </a:lnSpc>
              <a:spcBef>
                <a:spcPts val="1600"/>
              </a:spcBef>
              <a:spcAft>
                <a:spcPts val="0"/>
              </a:spcAft>
              <a:buNone/>
            </a:pPr>
            <a:r>
              <a:t/>
            </a:r>
            <a:endParaRPr sz="2200"/>
          </a:p>
          <a:p>
            <a:pPr indent="0" lvl="0" marL="0" rtl="0" algn="l">
              <a:lnSpc>
                <a:spcPct val="200000"/>
              </a:lnSpc>
              <a:spcBef>
                <a:spcPts val="1600"/>
              </a:spcBef>
              <a:spcAft>
                <a:spcPts val="1600"/>
              </a:spcAft>
              <a:buNone/>
            </a:pPr>
            <a:r>
              <a:t/>
            </a:r>
            <a:endParaRPr sz="2200"/>
          </a:p>
        </p:txBody>
      </p:sp>
      <p:sp>
        <p:nvSpPr>
          <p:cNvPr id="320" name="Google Shape;320;p40"/>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7"/>
          <p:cNvSpPr txBox="1"/>
          <p:nvPr>
            <p:ph idx="1" type="body"/>
          </p:nvPr>
        </p:nvSpPr>
        <p:spPr>
          <a:xfrm>
            <a:off x="311700" y="647700"/>
            <a:ext cx="8520600" cy="39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2000"/>
              <a:t>Overgangsmomenten</a:t>
            </a:r>
            <a:endParaRPr b="1" sz="2000"/>
          </a:p>
          <a:p>
            <a:pPr indent="0" lvl="0" marL="0" rtl="0" algn="l">
              <a:spcBef>
                <a:spcPts val="1600"/>
              </a:spcBef>
              <a:spcAft>
                <a:spcPts val="0"/>
              </a:spcAft>
              <a:buNone/>
            </a:pPr>
            <a:r>
              <a:rPr lang="nl"/>
              <a:t>(</a:t>
            </a:r>
            <a:r>
              <a:rPr lang="nl"/>
              <a:t>14u15, 15u en 16u)</a:t>
            </a:r>
            <a:endParaRPr/>
          </a:p>
          <a:p>
            <a:pPr indent="0" lvl="0" marL="0" rtl="0" algn="l">
              <a:spcBef>
                <a:spcPts val="1600"/>
              </a:spcBef>
              <a:spcAft>
                <a:spcPts val="0"/>
              </a:spcAft>
              <a:buNone/>
            </a:pPr>
            <a:r>
              <a:rPr lang="nl"/>
              <a:t>extra ruimte voor contact &amp; uitwisseling</a:t>
            </a:r>
            <a:endParaRPr/>
          </a:p>
          <a:p>
            <a:pPr indent="-342900" lvl="0" marL="457200" rtl="0" algn="l">
              <a:spcBef>
                <a:spcPts val="1600"/>
              </a:spcBef>
              <a:spcAft>
                <a:spcPts val="0"/>
              </a:spcAft>
              <a:buSzPts val="1800"/>
              <a:buChar char="●"/>
            </a:pPr>
            <a:r>
              <a:rPr lang="nl"/>
              <a:t>gebruik de blanco fiches in je map</a:t>
            </a:r>
            <a:endParaRPr/>
          </a:p>
          <a:p>
            <a:pPr indent="-342900" lvl="0" marL="457200" rtl="0" algn="l">
              <a:spcBef>
                <a:spcPts val="0"/>
              </a:spcBef>
              <a:spcAft>
                <a:spcPts val="0"/>
              </a:spcAft>
              <a:buSzPts val="1800"/>
              <a:buChar char="●"/>
            </a:pPr>
            <a:r>
              <a:rPr lang="nl"/>
              <a:t>vul in</a:t>
            </a:r>
            <a:endParaRPr/>
          </a:p>
          <a:p>
            <a:pPr indent="-342900" lvl="0" marL="457200" rtl="0" algn="l">
              <a:spcBef>
                <a:spcPts val="0"/>
              </a:spcBef>
              <a:spcAft>
                <a:spcPts val="0"/>
              </a:spcAft>
              <a:buSzPts val="1800"/>
              <a:buChar char="●"/>
            </a:pPr>
            <a:r>
              <a:rPr lang="nl"/>
              <a:t>bevestig ze aan één van de panelen</a:t>
            </a:r>
            <a:endParaRPr/>
          </a:p>
          <a:p>
            <a:pPr indent="-342900" lvl="0" marL="457200" rtl="0" algn="l">
              <a:spcBef>
                <a:spcPts val="0"/>
              </a:spcBef>
              <a:spcAft>
                <a:spcPts val="0"/>
              </a:spcAft>
              <a:buSzPts val="1800"/>
              <a:buChar char="●"/>
            </a:pPr>
            <a:r>
              <a:rPr lang="nl"/>
              <a:t>check de fiches van je collega’s</a:t>
            </a:r>
            <a:endParaRPr/>
          </a:p>
          <a:p>
            <a:pPr indent="0" lvl="0" marL="0" rtl="0" algn="l">
              <a:spcBef>
                <a:spcPts val="1600"/>
              </a:spcBef>
              <a:spcAft>
                <a:spcPts val="1600"/>
              </a:spcAft>
              <a:buNone/>
            </a:pPr>
            <a:r>
              <a:rPr lang="nl"/>
              <a:t>Er zijn bundels met info over de 111 initiatieven beschikbaar in auditorium en polyvalente ruimte!</a:t>
            </a:r>
            <a:endParaRPr/>
          </a:p>
        </p:txBody>
      </p:sp>
      <p:sp>
        <p:nvSpPr>
          <p:cNvPr id="513" name="Google Shape;513;p67"/>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8"/>
          <p:cNvSpPr txBox="1"/>
          <p:nvPr>
            <p:ph type="title"/>
          </p:nvPr>
        </p:nvSpPr>
        <p:spPr>
          <a:xfrm>
            <a:off x="4825925" y="2049150"/>
            <a:ext cx="4045200" cy="10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l" sz="4000"/>
              <a:t>VRAGEN?</a:t>
            </a:r>
            <a:endParaRPr sz="4000"/>
          </a:p>
        </p:txBody>
      </p:sp>
      <p:sp>
        <p:nvSpPr>
          <p:cNvPr id="519" name="Google Shape;519;p68"/>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9"/>
          <p:cNvSpPr txBox="1"/>
          <p:nvPr>
            <p:ph idx="1" type="body"/>
          </p:nvPr>
        </p:nvSpPr>
        <p:spPr>
          <a:xfrm>
            <a:off x="311700" y="510700"/>
            <a:ext cx="8520600" cy="4239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nl"/>
              <a:t>Vragen over de pilootfase RTH:</a:t>
            </a:r>
            <a:endParaRPr b="1"/>
          </a:p>
          <a:p>
            <a:pPr indent="-342900" lvl="0" marL="914400" rtl="0" algn="l">
              <a:lnSpc>
                <a:spcPct val="115000"/>
              </a:lnSpc>
              <a:spcBef>
                <a:spcPts val="1600"/>
              </a:spcBef>
              <a:spcAft>
                <a:spcPts val="0"/>
              </a:spcAft>
              <a:buSzPts val="1800"/>
              <a:buChar char="●"/>
            </a:pPr>
            <a:r>
              <a:rPr lang="nl">
                <a:solidFill>
                  <a:schemeClr val="hlink"/>
                </a:solidFill>
                <a:uFill>
                  <a:noFill/>
                </a:uFill>
                <a:hlinkClick r:id="rId3"/>
              </a:rPr>
              <a:t>pilootfaserth@vaph.be</a:t>
            </a:r>
            <a:endParaRPr/>
          </a:p>
          <a:p>
            <a:pPr indent="-342900" lvl="0" marL="914400" rtl="0" algn="l">
              <a:lnSpc>
                <a:spcPct val="115000"/>
              </a:lnSpc>
              <a:spcBef>
                <a:spcPts val="0"/>
              </a:spcBef>
              <a:spcAft>
                <a:spcPts val="0"/>
              </a:spcAft>
              <a:buSzPts val="1800"/>
              <a:buChar char="●"/>
            </a:pPr>
            <a:r>
              <a:rPr lang="nl">
                <a:solidFill>
                  <a:schemeClr val="hlink"/>
                </a:solidFill>
                <a:uFill>
                  <a:noFill/>
                </a:uFill>
                <a:hlinkClick r:id="rId4"/>
              </a:rPr>
              <a:t>webpagina pilootfase RTH</a:t>
            </a:r>
            <a:endParaRPr/>
          </a:p>
          <a:p>
            <a:pPr indent="0" lvl="0" marL="0" rtl="0" algn="l">
              <a:lnSpc>
                <a:spcPct val="100000"/>
              </a:lnSpc>
              <a:spcBef>
                <a:spcPts val="1600"/>
              </a:spcBef>
              <a:spcAft>
                <a:spcPts val="0"/>
              </a:spcAft>
              <a:buNone/>
            </a:pPr>
            <a:r>
              <a:rPr b="1" lang="nl"/>
              <a:t>Vragen over registratie &amp; ondersteuning:</a:t>
            </a:r>
            <a:endParaRPr b="1"/>
          </a:p>
          <a:p>
            <a:pPr indent="-342900" lvl="0" marL="914400" rtl="0" algn="l">
              <a:lnSpc>
                <a:spcPct val="100000"/>
              </a:lnSpc>
              <a:spcBef>
                <a:spcPts val="1600"/>
              </a:spcBef>
              <a:spcAft>
                <a:spcPts val="0"/>
              </a:spcAft>
              <a:buSzPts val="1800"/>
              <a:buChar char="●"/>
            </a:pPr>
            <a:r>
              <a:rPr lang="nl"/>
              <a:t>clientregistratie@vaph.be of 02 249 33 66</a:t>
            </a:r>
            <a:endParaRPr/>
          </a:p>
          <a:p>
            <a:pPr indent="0" lvl="0" marL="0" rtl="0" algn="l">
              <a:lnSpc>
                <a:spcPct val="100000"/>
              </a:lnSpc>
              <a:spcBef>
                <a:spcPts val="1600"/>
              </a:spcBef>
              <a:spcAft>
                <a:spcPts val="0"/>
              </a:spcAft>
              <a:buNone/>
            </a:pPr>
            <a:r>
              <a:rPr b="1" lang="nl"/>
              <a:t>Vragen over subsidiëring &amp; voorschotten:</a:t>
            </a:r>
            <a:endParaRPr b="1"/>
          </a:p>
          <a:p>
            <a:pPr indent="-323850" lvl="1" marL="914400" rtl="0" algn="l">
              <a:lnSpc>
                <a:spcPct val="150000"/>
              </a:lnSpc>
              <a:spcBef>
                <a:spcPts val="1600"/>
              </a:spcBef>
              <a:spcAft>
                <a:spcPts val="0"/>
              </a:spcAft>
              <a:buClr>
                <a:schemeClr val="dk2"/>
              </a:buClr>
              <a:buSzPts val="1500"/>
              <a:buChar char="●"/>
            </a:pPr>
            <a:r>
              <a:rPr lang="nl" sz="1800"/>
              <a:t>afrekeningen@vaph.be of 02 249 33 55</a:t>
            </a:r>
            <a:endParaRPr sz="1800"/>
          </a:p>
          <a:p>
            <a:pPr indent="-323850" lvl="1" marL="914400" rtl="0" algn="l">
              <a:lnSpc>
                <a:spcPct val="150000"/>
              </a:lnSpc>
              <a:spcBef>
                <a:spcPts val="0"/>
              </a:spcBef>
              <a:spcAft>
                <a:spcPts val="0"/>
              </a:spcAft>
              <a:buClr>
                <a:schemeClr val="dk2"/>
              </a:buClr>
              <a:buSzPts val="1500"/>
              <a:buChar char="●"/>
            </a:pPr>
            <a:r>
              <a:rPr lang="nl" sz="1800"/>
              <a:t>personeelsregistratie@vaph.be en ancienniteiten@vaph.be of 02 249 33 44</a:t>
            </a:r>
            <a:endParaRPr sz="1800"/>
          </a:p>
          <a:p>
            <a:pPr indent="0" lvl="0" marL="45720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nl">
                <a:solidFill>
                  <a:schemeClr val="accent2"/>
                </a:solidFill>
              </a:rPr>
              <a:t>Opgelet niet algemeen nummer van het VAPH  → 1700 (klantenlijn)</a:t>
            </a:r>
            <a:endParaRPr b="1">
              <a:solidFill>
                <a:schemeClr val="accent2"/>
              </a:solidFill>
            </a:endParaRPr>
          </a:p>
        </p:txBody>
      </p:sp>
      <p:sp>
        <p:nvSpPr>
          <p:cNvPr id="525" name="Google Shape;525;p69"/>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BLIJF OP DE HOOGTE</a:t>
            </a:r>
            <a:endParaRPr/>
          </a:p>
        </p:txBody>
      </p:sp>
      <p:sp>
        <p:nvSpPr>
          <p:cNvPr id="531" name="Google Shape;531;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Website: wegwijsinformatie, documenten en formulieren, veelgestelde vragen …</a:t>
            </a:r>
            <a:endParaRPr/>
          </a:p>
          <a:p>
            <a:pPr indent="-317500" lvl="1" marL="914400" rtl="0" algn="l">
              <a:spcBef>
                <a:spcPts val="0"/>
              </a:spcBef>
              <a:spcAft>
                <a:spcPts val="0"/>
              </a:spcAft>
              <a:buSzPts val="1400"/>
              <a:buChar char="●"/>
            </a:pPr>
            <a:r>
              <a:rPr lang="nl" u="sng">
                <a:solidFill>
                  <a:schemeClr val="hlink"/>
                </a:solidFill>
                <a:hlinkClick r:id="rId3"/>
              </a:rPr>
              <a:t>www.vaph.be</a:t>
            </a:r>
            <a:br>
              <a:rPr lang="nl"/>
            </a:br>
            <a:endParaRPr/>
          </a:p>
          <a:p>
            <a:pPr indent="-342900" lvl="0" marL="457200" rtl="0" algn="l">
              <a:spcBef>
                <a:spcPts val="0"/>
              </a:spcBef>
              <a:spcAft>
                <a:spcPts val="0"/>
              </a:spcAft>
              <a:buSzPts val="1800"/>
              <a:buChar char="●"/>
            </a:pPr>
            <a:r>
              <a:rPr lang="nl"/>
              <a:t>Maandelijkse digitale VAPH-nieuwsbrief: updates over de VAPH-dienstverlening</a:t>
            </a:r>
            <a:endParaRPr/>
          </a:p>
          <a:p>
            <a:pPr indent="-317500" lvl="1" marL="914400" rtl="0" algn="l">
              <a:spcBef>
                <a:spcPts val="0"/>
              </a:spcBef>
              <a:spcAft>
                <a:spcPts val="0"/>
              </a:spcAft>
              <a:buSzPts val="1400"/>
              <a:buChar char="●"/>
            </a:pPr>
            <a:r>
              <a:rPr lang="nl" u="sng">
                <a:solidFill>
                  <a:schemeClr val="hlink"/>
                </a:solidFill>
                <a:hlinkClick r:id="rId4"/>
              </a:rPr>
              <a:t>www.vaph.be/</a:t>
            </a:r>
            <a:r>
              <a:rPr lang="nl" u="sng"/>
              <a:t>actueel/nieuwsbrief</a:t>
            </a:r>
            <a:br>
              <a:rPr lang="nl" u="sng"/>
            </a:br>
            <a:endParaRPr/>
          </a:p>
          <a:p>
            <a:pPr indent="-342900" lvl="0" marL="457200" rtl="0" algn="l">
              <a:spcBef>
                <a:spcPts val="0"/>
              </a:spcBef>
              <a:spcAft>
                <a:spcPts val="0"/>
              </a:spcAft>
              <a:buSzPts val="1800"/>
              <a:buChar char="●"/>
            </a:pPr>
            <a:r>
              <a:rPr lang="nl"/>
              <a:t>Nieuws voor professionelen: </a:t>
            </a:r>
            <a:endParaRPr/>
          </a:p>
          <a:p>
            <a:pPr indent="-317500" lvl="1" marL="914400" rtl="0" algn="l">
              <a:spcBef>
                <a:spcPts val="0"/>
              </a:spcBef>
              <a:spcAft>
                <a:spcPts val="0"/>
              </a:spcAft>
              <a:buSzPts val="1400"/>
              <a:buChar char="●"/>
            </a:pPr>
            <a:r>
              <a:rPr lang="nl" u="sng"/>
              <a:t>www.vaph.be/actueel/nieuwsbrief/nieuwsbrief-voor-professionelen</a:t>
            </a:r>
            <a:br>
              <a:rPr lang="nl"/>
            </a:br>
            <a:endParaRPr/>
          </a:p>
          <a:p>
            <a:pPr indent="-342900" lvl="0" marL="457200" rtl="0" algn="l">
              <a:spcBef>
                <a:spcPts val="0"/>
              </a:spcBef>
              <a:spcAft>
                <a:spcPts val="0"/>
              </a:spcAft>
              <a:buSzPts val="1800"/>
              <a:buChar char="●"/>
            </a:pPr>
            <a:r>
              <a:rPr lang="nl"/>
              <a:t>Driemaandelijks tijdschrift Sterk: sterke verhalen van mensen met een handicap</a:t>
            </a:r>
            <a:endParaRPr/>
          </a:p>
          <a:p>
            <a:pPr indent="-317500" lvl="1" marL="914400" rtl="0" algn="l">
              <a:spcBef>
                <a:spcPts val="0"/>
              </a:spcBef>
              <a:spcAft>
                <a:spcPts val="0"/>
              </a:spcAft>
              <a:buSzPts val="1400"/>
              <a:buChar char="●"/>
            </a:pPr>
            <a:r>
              <a:rPr lang="nl" u="sng">
                <a:solidFill>
                  <a:schemeClr val="hlink"/>
                </a:solidFill>
                <a:hlinkClick r:id="rId5"/>
              </a:rPr>
              <a:t>www.vaph.be/actueel/magazines</a:t>
            </a:r>
            <a:br>
              <a:rPr lang="nl"/>
            </a:br>
            <a:endParaRPr/>
          </a:p>
        </p:txBody>
      </p:sp>
      <p:sp>
        <p:nvSpPr>
          <p:cNvPr id="532" name="Google Shape;532;p70"/>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1"/>
          <p:cNvSpPr txBox="1"/>
          <p:nvPr>
            <p:ph type="title"/>
          </p:nvPr>
        </p:nvSpPr>
        <p:spPr>
          <a:xfrm>
            <a:off x="4825925" y="2049150"/>
            <a:ext cx="4045200" cy="10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l"/>
              <a:t>Plenair gedeelte</a:t>
            </a:r>
            <a:endParaRPr/>
          </a:p>
        </p:txBody>
      </p:sp>
      <p:sp>
        <p:nvSpPr>
          <p:cNvPr id="326" name="Google Shape;326;p41"/>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2"/>
          <p:cNvSpPr txBox="1"/>
          <p:nvPr>
            <p:ph idx="1" type="body"/>
          </p:nvPr>
        </p:nvSpPr>
        <p:spPr>
          <a:xfrm>
            <a:off x="311700" y="745675"/>
            <a:ext cx="8520600" cy="38232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nl" sz="2000"/>
              <a:t>Welkomstwoord door James Van Casteren</a:t>
            </a:r>
            <a:endParaRPr sz="2000"/>
          </a:p>
          <a:p>
            <a:pPr indent="-355600" lvl="0" marL="457200" rtl="0" algn="l">
              <a:lnSpc>
                <a:spcPct val="150000"/>
              </a:lnSpc>
              <a:spcBef>
                <a:spcPts val="0"/>
              </a:spcBef>
              <a:spcAft>
                <a:spcPts val="0"/>
              </a:spcAft>
              <a:buSzPts val="2000"/>
              <a:buChar char="●"/>
            </a:pPr>
            <a:r>
              <a:rPr lang="nl" sz="2000"/>
              <a:t>Stand van zaken pilootfase RTH</a:t>
            </a:r>
            <a:endParaRPr sz="2000"/>
          </a:p>
          <a:p>
            <a:pPr indent="-355600" lvl="0" marL="457200" rtl="0" algn="l">
              <a:lnSpc>
                <a:spcPct val="150000"/>
              </a:lnSpc>
              <a:spcBef>
                <a:spcPts val="0"/>
              </a:spcBef>
              <a:spcAft>
                <a:spcPts val="0"/>
              </a:spcAft>
              <a:buSzPts val="2000"/>
              <a:buChar char="●"/>
            </a:pPr>
            <a:r>
              <a:rPr lang="nl" sz="2000"/>
              <a:t>Minister Crevits aan het woord</a:t>
            </a:r>
            <a:endParaRPr sz="2000"/>
          </a:p>
          <a:p>
            <a:pPr indent="-355600" lvl="0" marL="457200" rtl="0" algn="l">
              <a:lnSpc>
                <a:spcPct val="150000"/>
              </a:lnSpc>
              <a:spcBef>
                <a:spcPts val="0"/>
              </a:spcBef>
              <a:spcAft>
                <a:spcPts val="0"/>
              </a:spcAft>
              <a:buClr>
                <a:schemeClr val="dk2"/>
              </a:buClr>
              <a:buSzPts val="2000"/>
              <a:buChar char="●"/>
            </a:pPr>
            <a:r>
              <a:rPr lang="nl" sz="2000"/>
              <a:t>Onderzoek UGent </a:t>
            </a:r>
            <a:r>
              <a:rPr i="1" lang="nl" sz="2000"/>
              <a:t>“Ontwikkeling van een vragenlijst voor het bevragen van de ervaringen van gebruikers betrokken in de pilootfase RTH”</a:t>
            </a:r>
            <a:endParaRPr i="1" sz="2000"/>
          </a:p>
          <a:p>
            <a:pPr indent="-355600" lvl="0" marL="457200" rtl="0" algn="l">
              <a:lnSpc>
                <a:spcPct val="150000"/>
              </a:lnSpc>
              <a:spcBef>
                <a:spcPts val="0"/>
              </a:spcBef>
              <a:spcAft>
                <a:spcPts val="0"/>
              </a:spcAft>
              <a:buSzPts val="2000"/>
              <a:buChar char="●"/>
            </a:pPr>
            <a:r>
              <a:rPr lang="nl" sz="2000"/>
              <a:t>Aanpak en timing van de beoordeling en evaluatie van de initiatieven</a:t>
            </a:r>
            <a:endParaRPr sz="2000"/>
          </a:p>
          <a:p>
            <a:pPr indent="-355600" lvl="0" marL="457200" rtl="0" algn="l">
              <a:lnSpc>
                <a:spcPct val="150000"/>
              </a:lnSpc>
              <a:spcBef>
                <a:spcPts val="0"/>
              </a:spcBef>
              <a:spcAft>
                <a:spcPts val="0"/>
              </a:spcAft>
              <a:buSzPts val="2000"/>
              <a:buChar char="●"/>
            </a:pPr>
            <a:r>
              <a:rPr lang="nl" sz="2000"/>
              <a:t>Praktische afspraken over het verloop van de namiddag</a:t>
            </a:r>
            <a:endParaRPr sz="2000"/>
          </a:p>
          <a:p>
            <a:pPr indent="0" lvl="0" marL="0" rtl="0" algn="l">
              <a:spcBef>
                <a:spcPts val="1600"/>
              </a:spcBef>
              <a:spcAft>
                <a:spcPts val="1600"/>
              </a:spcAft>
              <a:buNone/>
            </a:pPr>
            <a:r>
              <a:t/>
            </a:r>
            <a:endParaRPr/>
          </a:p>
        </p:txBody>
      </p:sp>
      <p:sp>
        <p:nvSpPr>
          <p:cNvPr id="332" name="Google Shape;332;p42"/>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Stand van zaken pilootfase RTH</a:t>
            </a:r>
            <a:endParaRPr/>
          </a:p>
        </p:txBody>
      </p:sp>
      <p:sp>
        <p:nvSpPr>
          <p:cNvPr id="338" name="Google Shape;338;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Vaststelling:</a:t>
            </a:r>
            <a:endParaRPr/>
          </a:p>
          <a:p>
            <a:pPr indent="-342900" lvl="0" marL="457200" rtl="0" algn="l">
              <a:spcBef>
                <a:spcPts val="1600"/>
              </a:spcBef>
              <a:spcAft>
                <a:spcPts val="0"/>
              </a:spcAft>
              <a:buSzPts val="1800"/>
              <a:buChar char="-"/>
            </a:pPr>
            <a:r>
              <a:rPr lang="nl"/>
              <a:t>we zien steeds meer organisaties met registraties in GIR</a:t>
            </a:r>
            <a:endParaRPr/>
          </a:p>
          <a:p>
            <a:pPr indent="-342900" lvl="0" marL="457200" rtl="0" algn="l">
              <a:spcBef>
                <a:spcPts val="0"/>
              </a:spcBef>
              <a:spcAft>
                <a:spcPts val="0"/>
              </a:spcAft>
              <a:buSzPts val="1800"/>
              <a:buChar char="-"/>
            </a:pPr>
            <a:r>
              <a:rPr lang="nl"/>
              <a:t>we zien een toename van het aantal ingezette punten </a:t>
            </a:r>
            <a:endParaRPr/>
          </a:p>
          <a:p>
            <a:pPr indent="-342900" lvl="0" marL="457200" rtl="0" algn="l">
              <a:spcBef>
                <a:spcPts val="0"/>
              </a:spcBef>
              <a:spcAft>
                <a:spcPts val="0"/>
              </a:spcAft>
              <a:buSzPts val="1800"/>
              <a:buChar char="-"/>
            </a:pPr>
            <a:r>
              <a:rPr lang="nl"/>
              <a:t>er zijn toch nog 10/113 organisaties zonder registraties in GIR</a:t>
            </a:r>
            <a:endParaRPr/>
          </a:p>
          <a:p>
            <a:pPr indent="-342900" lvl="0" marL="457200" rtl="0" algn="l">
              <a:spcBef>
                <a:spcPts val="0"/>
              </a:spcBef>
              <a:spcAft>
                <a:spcPts val="0"/>
              </a:spcAft>
              <a:buSzPts val="1800"/>
              <a:buChar char="-"/>
            </a:pPr>
            <a:r>
              <a:rPr lang="nl"/>
              <a:t>nog erg laag totaal aantal ingezette punten</a:t>
            </a:r>
            <a:endParaRPr/>
          </a:p>
          <a:p>
            <a:pPr indent="-342900" lvl="0" marL="457200" rtl="0" algn="l">
              <a:spcBef>
                <a:spcPts val="0"/>
              </a:spcBef>
              <a:spcAft>
                <a:spcPts val="0"/>
              </a:spcAft>
              <a:buSzPts val="1800"/>
              <a:buChar char="-"/>
            </a:pPr>
            <a:r>
              <a:rPr lang="nl"/>
              <a:t>binnen de piloot wordt een groot aandeel van de punten ingezet voor mobiele ondersteuning (32,1%), open functie (23,8%) en outreach (19,0%)</a:t>
            </a:r>
            <a:endParaRPr/>
          </a:p>
          <a:p>
            <a:pPr indent="0" lvl="0" marL="0" rtl="0" algn="l">
              <a:spcBef>
                <a:spcPts val="1600"/>
              </a:spcBef>
              <a:spcAft>
                <a:spcPts val="0"/>
              </a:spcAft>
              <a:buNone/>
            </a:pPr>
            <a:r>
              <a:t/>
            </a:r>
            <a:endParaRPr>
              <a:solidFill>
                <a:srgbClr val="FF0000"/>
              </a:solidFill>
            </a:endParaRPr>
          </a:p>
          <a:p>
            <a:pPr indent="0" lvl="0" marL="0" rtl="0" algn="l">
              <a:spcBef>
                <a:spcPts val="1600"/>
              </a:spcBef>
              <a:spcAft>
                <a:spcPts val="1600"/>
              </a:spcAft>
              <a:buNone/>
            </a:pPr>
            <a:r>
              <a:t/>
            </a:r>
            <a:endParaRPr>
              <a:solidFill>
                <a:srgbClr val="FF0000"/>
              </a:solidFill>
            </a:endParaRPr>
          </a:p>
        </p:txBody>
      </p:sp>
      <p:sp>
        <p:nvSpPr>
          <p:cNvPr id="339" name="Google Shape;339;p43"/>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Stand van zaken pilootfase RTH</a:t>
            </a:r>
            <a:endParaRPr/>
          </a:p>
        </p:txBody>
      </p:sp>
      <p:sp>
        <p:nvSpPr>
          <p:cNvPr id="345" name="Google Shape;345;p44"/>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pic>
        <p:nvPicPr>
          <p:cNvPr id="346" name="Google Shape;346;p44"/>
          <p:cNvPicPr preferRelativeResize="0"/>
          <p:nvPr/>
        </p:nvPicPr>
        <p:blipFill>
          <a:blip r:embed="rId3">
            <a:alphaModFix/>
          </a:blip>
          <a:stretch>
            <a:fillRect/>
          </a:stretch>
        </p:blipFill>
        <p:spPr>
          <a:xfrm>
            <a:off x="642250" y="1132025"/>
            <a:ext cx="6113949" cy="3617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hlink"/>
                </a:solidFill>
              </a:rPr>
              <a:t>Stand van zaken pilootfase RTH</a:t>
            </a:r>
            <a:endParaRPr/>
          </a:p>
        </p:txBody>
      </p:sp>
      <p:sp>
        <p:nvSpPr>
          <p:cNvPr id="352" name="Google Shape;352;p45"/>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pic>
        <p:nvPicPr>
          <p:cNvPr id="353" name="Google Shape;353;p45"/>
          <p:cNvPicPr preferRelativeResize="0"/>
          <p:nvPr/>
        </p:nvPicPr>
        <p:blipFill>
          <a:blip r:embed="rId3">
            <a:alphaModFix/>
          </a:blip>
          <a:stretch>
            <a:fillRect/>
          </a:stretch>
        </p:blipFill>
        <p:spPr>
          <a:xfrm>
            <a:off x="408200" y="1017725"/>
            <a:ext cx="7189478" cy="373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hlink"/>
                </a:solidFill>
              </a:rPr>
              <a:t>Stand van zaken pilootfase RTH</a:t>
            </a:r>
            <a:endParaRPr/>
          </a:p>
        </p:txBody>
      </p:sp>
      <p:sp>
        <p:nvSpPr>
          <p:cNvPr id="359" name="Google Shape;359;p46"/>
          <p:cNvSpPr txBox="1"/>
          <p:nvPr>
            <p:ph idx="12" type="sldNum"/>
          </p:nvPr>
        </p:nvSpPr>
        <p:spPr>
          <a:xfrm>
            <a:off x="84805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nl"/>
              <a:t>‹#›</a:t>
            </a:fld>
            <a:endParaRPr/>
          </a:p>
        </p:txBody>
      </p:sp>
      <p:pic>
        <p:nvPicPr>
          <p:cNvPr id="360" name="Google Shape;360;p46"/>
          <p:cNvPicPr preferRelativeResize="0"/>
          <p:nvPr/>
        </p:nvPicPr>
        <p:blipFill>
          <a:blip r:embed="rId3">
            <a:alphaModFix/>
          </a:blip>
          <a:stretch>
            <a:fillRect/>
          </a:stretch>
        </p:blipFill>
        <p:spPr>
          <a:xfrm>
            <a:off x="391875" y="1090286"/>
            <a:ext cx="6520549" cy="3540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VG">
  <a:themeElements>
    <a:clrScheme name="SWVG">
      <a:dk1>
        <a:srgbClr val="000000"/>
      </a:dk1>
      <a:lt1>
        <a:srgbClr val="FFFFFF"/>
      </a:lt1>
      <a:dk2>
        <a:srgbClr val="FFFFFF"/>
      </a:dk2>
      <a:lt2>
        <a:srgbClr val="FFFFFF"/>
      </a:lt2>
      <a:accent1>
        <a:srgbClr val="CBCBCB"/>
      </a:accent1>
      <a:accent2>
        <a:srgbClr val="5F5F5F"/>
      </a:accent2>
      <a:accent3>
        <a:srgbClr val="C99300"/>
      </a:accent3>
      <a:accent4>
        <a:srgbClr val="7E5D00"/>
      </a:accent4>
      <a:accent5>
        <a:srgbClr val="546C24"/>
      </a:accent5>
      <a:accent6>
        <a:srgbClr val="607727"/>
      </a:accent6>
      <a:hlink>
        <a:srgbClr val="45591D"/>
      </a:hlink>
      <a:folHlink>
        <a:srgbClr val="546C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WVG">
  <a:themeElements>
    <a:clrScheme name="SWVG">
      <a:dk1>
        <a:srgbClr val="000000"/>
      </a:dk1>
      <a:lt1>
        <a:srgbClr val="FFFFFF"/>
      </a:lt1>
      <a:dk2>
        <a:srgbClr val="FFFFFF"/>
      </a:dk2>
      <a:lt2>
        <a:srgbClr val="FFFFFF"/>
      </a:lt2>
      <a:accent1>
        <a:srgbClr val="CBCBCB"/>
      </a:accent1>
      <a:accent2>
        <a:srgbClr val="5F5F5F"/>
      </a:accent2>
      <a:accent3>
        <a:srgbClr val="C99300"/>
      </a:accent3>
      <a:accent4>
        <a:srgbClr val="7E5D00"/>
      </a:accent4>
      <a:accent5>
        <a:srgbClr val="546C24"/>
      </a:accent5>
      <a:accent6>
        <a:srgbClr val="607727"/>
      </a:accent6>
      <a:hlink>
        <a:srgbClr val="45591D"/>
      </a:hlink>
      <a:folHlink>
        <a:srgbClr val="546C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